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58" r:id="rId4"/>
    <p:sldId id="277" r:id="rId5"/>
    <p:sldId id="260" r:id="rId6"/>
    <p:sldId id="278" r:id="rId7"/>
    <p:sldId id="261" r:id="rId8"/>
    <p:sldId id="262" r:id="rId9"/>
    <p:sldId id="263" r:id="rId10"/>
    <p:sldId id="279" r:id="rId11"/>
    <p:sldId id="264" r:id="rId12"/>
    <p:sldId id="265" r:id="rId13"/>
    <p:sldId id="266" r:id="rId14"/>
    <p:sldId id="282" r:id="rId15"/>
    <p:sldId id="267" r:id="rId16"/>
    <p:sldId id="280" r:id="rId17"/>
    <p:sldId id="268" r:id="rId18"/>
    <p:sldId id="269" r:id="rId19"/>
    <p:sldId id="270" r:id="rId20"/>
    <p:sldId id="271" r:id="rId21"/>
    <p:sldId id="272" r:id="rId22"/>
    <p:sldId id="281" r:id="rId23"/>
    <p:sldId id="273" r:id="rId24"/>
    <p:sldId id="274" r:id="rId25"/>
    <p:sldId id="275" r:id="rId26"/>
    <p:sldId id="27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29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578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350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129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897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39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264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629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952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77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17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569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39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63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201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87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076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ED87DB-BD4D-4585-8BE8-3B32F6D97B0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825CFE1-4D02-4ACC-BBFC-42C0B8B158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62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470026"/>
            <a:ext cx="9144000" cy="238760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элементарных математических представлений у детей дошкольного возраста в различных видах деятельности»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3999" y="4742877"/>
            <a:ext cx="9144000" cy="170021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Любецкая М.В.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Ульяновск,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№174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28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43151"/>
            <a:ext cx="6019800" cy="4514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0638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)Познавательное развитие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природным окружением.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54" y="1409702"/>
            <a:ext cx="3989783" cy="53197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4" y="1409702"/>
            <a:ext cx="3986213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7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14462"/>
            <a:ext cx="5819774" cy="43648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414462"/>
            <a:ext cx="5815012" cy="436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4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871538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)Прогулки.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61140" y="1818086"/>
            <a:ext cx="4829173" cy="362188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91" y="2018937"/>
            <a:ext cx="4294970" cy="32201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9" y="1214439"/>
            <a:ext cx="3268398" cy="512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266701"/>
            <a:ext cx="957262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92868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материал.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09" y="1750218"/>
            <a:ext cx="5835652" cy="437673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" y="1100138"/>
            <a:ext cx="42576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8" y="142875"/>
            <a:ext cx="8758237" cy="656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4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609725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 и продуктивно-конструктивная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52" y="1609724"/>
            <a:ext cx="3790353" cy="50538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6" y="1609725"/>
            <a:ext cx="3790353" cy="50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059" y="1609723"/>
            <a:ext cx="3790354" cy="505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3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414463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)Образовательная деятельность в режимных моментах.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793" y="1572153"/>
            <a:ext cx="3891757" cy="51890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37" y="1572683"/>
            <a:ext cx="3890963" cy="51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1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92868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«Супермаркет».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57" y="928688"/>
            <a:ext cx="4312443" cy="5749924"/>
          </a:xfrm>
        </p:spPr>
      </p:pic>
      <p:pic>
        <p:nvPicPr>
          <p:cNvPr id="5" name="Місце для вмісту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89" y="1525494"/>
            <a:ext cx="4386262" cy="45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9" y="342901"/>
            <a:ext cx="10018713" cy="995361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1)Основные разделы: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84309" y="1338262"/>
            <a:ext cx="10018713" cy="4491039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и счёт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Цифры и знаки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Счётные действия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Величины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Ориентировка в пространстве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Ориентировка во времени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фигуры</a:t>
            </a:r>
          </a:p>
        </p:txBody>
      </p:sp>
    </p:spTree>
    <p:extLst>
      <p:ext uri="{BB962C8B-B14F-4D97-AF65-F5344CB8AC3E}">
        <p14:creationId xmlns:p14="http://schemas.microsoft.com/office/powerpoint/2010/main" val="324390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5837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)Игры с картинками.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83" y="985837"/>
            <a:ext cx="4317493" cy="57566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63" y="985837"/>
            <a:ext cx="4131975" cy="57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528763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)Количественные, пространственные, временные отношения.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ісце для вмісту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3" y="1526730"/>
            <a:ext cx="3602260" cy="5187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8073" b="208"/>
          <a:stretch/>
        </p:blipFill>
        <p:spPr>
          <a:xfrm>
            <a:off x="6196628" y="1526730"/>
            <a:ext cx="4985107" cy="51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1072783"/>
            <a:ext cx="6837322" cy="512799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4" y="656857"/>
            <a:ext cx="4100373" cy="59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5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9"/>
            <a:ext cx="12192000" cy="952499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)Пальчиковые игры.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120678"/>
            <a:ext cx="7507285" cy="4222847"/>
          </a:xfrm>
          <a:prstGeom prst="rect">
            <a:avLst/>
          </a:prstGeom>
        </p:spPr>
      </p:pic>
      <p:pic>
        <p:nvPicPr>
          <p:cNvPr id="7" name="Місце для вмісту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88" y="1925837"/>
            <a:ext cx="6271419" cy="47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1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12191999" cy="97155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)Чтение художественной литературы.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Місце для вмісту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971551"/>
            <a:ext cx="7677150" cy="5757862"/>
          </a:xfrm>
        </p:spPr>
      </p:pic>
    </p:spTree>
    <p:extLst>
      <p:ext uri="{BB962C8B-B14F-4D97-AF65-F5344CB8AC3E}">
        <p14:creationId xmlns:p14="http://schemas.microsoft.com/office/powerpoint/2010/main" val="40044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571501"/>
            <a:ext cx="10018713" cy="155733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84311" y="1914526"/>
            <a:ext cx="10018713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Такая форма образовательного процесса помогает ребенку приобрести прочные знания, навыки и умения, обеспечивает развитие самостоятельности, уверенности, формирует интерес к количественной стороне, действительности, оказывает положительное влияние на дальнейшее усвоение математического материала в школе.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4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5286375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8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00163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2)Художественно-эстетическое развитие.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Предметное рисование.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1" y="1513418"/>
            <a:ext cx="6756399" cy="50672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67" y="1300163"/>
            <a:ext cx="4120358" cy="54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6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244673"/>
            <a:ext cx="8501063" cy="6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7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01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7" y="800100"/>
            <a:ext cx="4400552" cy="58674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89" y="800100"/>
            <a:ext cx="4400551" cy="586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6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125166"/>
            <a:ext cx="4986338" cy="66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5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2950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Аппликации.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96" y="2349149"/>
            <a:ext cx="5772778" cy="43231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6" y="885826"/>
            <a:ext cx="5865982" cy="439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4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28650"/>
          </a:xfrm>
        </p:spPr>
        <p:txBody>
          <a:bodyPr>
            <a:no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)Музыка.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19" y="771525"/>
            <a:ext cx="5854701" cy="43910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" y="2014537"/>
            <a:ext cx="58547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8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685800"/>
          </a:xfrm>
        </p:spPr>
        <p:txBody>
          <a:bodyPr>
            <a:no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)Физическое развитие.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35" y="1315939"/>
            <a:ext cx="5763815" cy="43228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5" y="1315939"/>
            <a:ext cx="5763815" cy="432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6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акс">
  <a:themeElements>
    <a:clrScheme name="Пара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TM03457496[[fn=Паралакс]]</Template>
  <TotalTime>225</TotalTime>
  <Words>165</Words>
  <Application>Microsoft Office PowerPoint</Application>
  <PresentationFormat>Широкоэкранный</PresentationFormat>
  <Paragraphs>31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Corbel</vt:lpstr>
      <vt:lpstr>Times New Roman</vt:lpstr>
      <vt:lpstr>Паралакс</vt:lpstr>
      <vt:lpstr>«Формирование элементарных математических представлений у детей дошкольного возраста в различных видах деятельности»</vt:lpstr>
      <vt:lpstr>1)Основные разделы:</vt:lpstr>
      <vt:lpstr>2)Художественно-эстетическое развитие. Предметное рисование.</vt:lpstr>
      <vt:lpstr>Презентация PowerPoint</vt:lpstr>
      <vt:lpstr>Лепка.</vt:lpstr>
      <vt:lpstr>Презентация PowerPoint</vt:lpstr>
      <vt:lpstr>Аппликации.</vt:lpstr>
      <vt:lpstr>3)Музыка.</vt:lpstr>
      <vt:lpstr>4)Физическое развитие.</vt:lpstr>
      <vt:lpstr>Презентация PowerPoint</vt:lpstr>
      <vt:lpstr>5)Познавательное развитие. Ознакомление с природным окружением.</vt:lpstr>
      <vt:lpstr>Презентация PowerPoint</vt:lpstr>
      <vt:lpstr>6)Прогулки.</vt:lpstr>
      <vt:lpstr>Презентация PowerPoint</vt:lpstr>
      <vt:lpstr>Природный материал.</vt:lpstr>
      <vt:lpstr>Презентация PowerPoint</vt:lpstr>
      <vt:lpstr>7) Познавательно-исследовательская и продуктивно-конструктивная деятельность.</vt:lpstr>
      <vt:lpstr>8)Образовательная деятельность в режимных моментах.</vt:lpstr>
      <vt:lpstr>Сюжетно-ролевая игра «Супермаркет».</vt:lpstr>
      <vt:lpstr>9)Игры с картинками.</vt:lpstr>
      <vt:lpstr>10)Количественные, пространственные, временные отношения.</vt:lpstr>
      <vt:lpstr>Презентация PowerPoint</vt:lpstr>
      <vt:lpstr>11)Пальчиковые игры.</vt:lpstr>
      <vt:lpstr>12)Чтение художественной литературы.</vt:lpstr>
      <vt:lpstr>Вывод: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элементарных математических представлений у детей дошкольного возраста в различных видах деятельности</dc:title>
  <dc:creator>111</dc:creator>
  <cp:lastModifiedBy>Данил</cp:lastModifiedBy>
  <cp:revision>22</cp:revision>
  <dcterms:created xsi:type="dcterms:W3CDTF">2018-10-21T12:29:01Z</dcterms:created>
  <dcterms:modified xsi:type="dcterms:W3CDTF">2020-04-20T16:31:47Z</dcterms:modified>
</cp:coreProperties>
</file>