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68359" autoAdjust="0"/>
  </p:normalViewPr>
  <p:slideViewPr>
    <p:cSldViewPr>
      <p:cViewPr>
        <p:scale>
          <a:sx n="98" d="100"/>
          <a:sy n="98" d="100"/>
        </p:scale>
        <p:origin x="-140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D1163-792A-47DB-A490-F6B012D7303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7DAC6-11B6-499A-A5F9-5C1FEB4E1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7DAC6-11B6-499A-A5F9-5C1FEB4E14D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1683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/>
                </a:solidFill>
              </a:rPr>
              <a:t>Великая Отечественная война в картинах художников</a:t>
            </a: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445224"/>
            <a:ext cx="4104456" cy="10801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МБДОУ «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ДСОВ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47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Ощепкова Елена Витальевна</a:t>
            </a:r>
          </a:p>
        </p:txBody>
      </p:sp>
      <p:pic>
        <p:nvPicPr>
          <p:cNvPr id="2050" name="Picture 2" descr="https://avatars.mds.yandex.net/get-pdb/1683100/9cce47fd-1319-4782-964c-f8c69f3131bb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7562"/>
            <a:ext cx="9143999" cy="3132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Мир не должен забывать ужасов войны, разлуку, страдания и смерть миллионов. Это было бы преступлением перед павшими. Мы должны помнить о войне, о героизме и мужестве, прошедших её дорогами. Бороться за мир  - обязанность всех живущих на Земле</a:t>
            </a: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interaffairs.ru/i/220615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s/101751/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Расширять знания детей о художественных произведениях, которые рассказывают о </a:t>
            </a:r>
            <a:b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войне</a:t>
            </a:r>
            <a:b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 Познакомить детей с картинами художников о Великой Отечественной войне</a:t>
            </a:r>
            <a:b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2. Формировать представление о героизме русского народа</a:t>
            </a:r>
            <a:b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3. Прививать чувство любви и гордости за Родину</a:t>
            </a:r>
            <a:b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s1.1zoom.ru/big7/682/Airplane_Painting_Art_338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 – одно из самых ярких и трагических страниц в истории нашей страны. Война стала страшным испытанием для всего советского народа. Испытанием мужеством, стойкости, сплочённости и героизма. </a:t>
            </a:r>
            <a:b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Чувство оптимизма и вера в победу укреплялось искусством. Вера в победу помогала мастерам на протяжении четырёх лет войны создавать яркие произведения изобразительного искусства.</a:t>
            </a:r>
            <a:b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«Искусство помогает воевать» – говорили художникам партизаны</a:t>
            </a:r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avatars.mds.yandex.net/get-pdb/1808037/ccd4219e-758c-48f4-91f2-594ff408a07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«Родина-мать зовёт!» – знаменитый плакат времён ВОВ, созданный художником Ираклием </a:t>
            </a:r>
            <a:r>
              <a:rPr lang="ru-RU" sz="1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Тоидзе</a:t>
            </a: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в конце июня 1941 года</a:t>
            </a: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avatars.mds.yandex.net/get-pdb/2491915/0c712464-7a8f-4837-bbfd-190aeca6a56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5256584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Картина А.С. Михайлова  «Горький хлеб». Художник в картине как бы подводит нас к тяжкой судьбе детей войны</a:t>
            </a:r>
            <a:endParaRPr lang="ru-RU" sz="1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i.pinimg.com/originals/20/86/29/20862946f300ac6a992888400a0209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Борис Щербаков «Зло - мира» </a:t>
            </a:r>
            <a:b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Художник как бы говорит нам: «</a:t>
            </a:r>
            <a:r>
              <a:rPr lang="ru-RU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война – это великое зло для людей. Война – это зло мира. </a:t>
            </a:r>
            <a:br>
              <a:rPr lang="ru-RU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ица </a:t>
            </a:r>
            <a:r>
              <a:rPr lang="ru-RU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людей полны отчаяния, страха, боли за свою судьбу и за судьбу своих родных. Они лишились крова, дома, семейного очага. Неизвестно, какова станет дальнейшая судьба всех этих людей. </a:t>
            </a:r>
            <a:br>
              <a:rPr lang="ru-RU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картина словно говорит нам: «Люди, будьте бдительны и не допускайте в свою жизнь это зло».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s://regnum.ru/uploads/pictures/news/2019/05/17/regnum_picture_1558092744147926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Картина «Письмо с фронта» А. Лактионова. С фронта пришло письмо и вся семья радуется тому, что в очередной раз отсрочена смерть, что отец и муж здоров и жив</a:t>
            </a: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avatars.mds.yandex.net/get-pdb/2820929/d42b882f-eab0-4eb8-8ac4-888ad749f0b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Картина М.И. Самсонова «Сестрица». Художник изобразил медсестру, которая выводит с поля боя раненного солдата. Не смотря на тяжесть ситуации, она верит, что мы победим</a:t>
            </a: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opisanie-kartin.com/pictures/14/image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Картина «Победители» К. Антонова</a:t>
            </a:r>
            <a:b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Художник изобразил советских солдат, бросающих на землю вражеские знамёна, которые больше никогда не будут подняты</a:t>
            </a: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avatars.mds.yandex.net/get-pdb/1931145/9da77dfd-358b-4fa6-896d-d270dace8c9a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218</Words>
  <Application>Microsoft Office PowerPoint</Application>
  <PresentationFormat>Экран (4:3)</PresentationFormat>
  <Paragraphs>13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Великая Отечественная война в картинах художников</vt:lpstr>
      <vt:lpstr>Цель:  Расширять знания детей о художественных произведениях, которые рассказывают о  Великой Отечественной войне Задачи: 1. Познакомить детей с картинами художников о Великой Отечественной войне 2. Формировать представление о героизме русского народа 3. Прививать чувство любви и гордости за Родину  </vt:lpstr>
      <vt:lpstr>     Великая Отечественная война – одно из самых ярких и трагических страниц в истории нашей страны. Война стала страшным испытанием для всего советского народа. Испытанием мужеством, стойкости, сплочённости и героизма.       Чувство оптимизма и вера в победу укреплялось искусством. Вера в победу помогала мастерам на протяжении четырёх лет войны создавать яркие произведения изобразительного искусства.      «Искусство помогает воевать» – говорили художникам партизаны  </vt:lpstr>
      <vt:lpstr>«Родина-мать зовёт!» – знаменитый плакат времён ВОВ, созданный художником Ираклием Тоидзе в конце июня 1941 года</vt:lpstr>
      <vt:lpstr>Картина А.С. Михайлова  «Горький хлеб». Художник в картине как бы подводит нас к тяжкой судьбе детей войны</vt:lpstr>
      <vt:lpstr>Борис Щербаков «Зло - мира»  Художник как бы говорит нам: «война – это великое зло для людей. Война – это зло мира.   Лица людей полны отчаяния, страха, боли за свою судьбу и за судьбу своих родных. Они лишились крова, дома, семейного очага. Неизвестно, какова станет дальнейшая судьба всех этих людей.    Эта картина словно говорит нам: «Люди, будьте бдительны и не допускайте в свою жизнь это зло». </vt:lpstr>
      <vt:lpstr>Картина «Письмо с фронта» А. Лактионова. С фронта пришло письмо и вся семья радуется тому, что в очередной раз отсрочена смерть, что отец и муж здоров и жив</vt:lpstr>
      <vt:lpstr>Картина М.И. Самсонова «Сестрица». Художник изобразил медсестру, которая выводит с поля боя раненного солдата. Не смотря на тяжесть ситуации, она верит, что мы победим</vt:lpstr>
      <vt:lpstr>Картина «Победители» К. Антонова Художник изобразил советских солдат, бросающих на землю вражеские знамёна, которые больше никогда не будут подняты</vt:lpstr>
      <vt:lpstr>Мир не должен забывать ужасов войны, разлуку, страдания и смерть миллионов. Это было бы преступлением перед павшими. Мы должны помнить о войне, о героизме и мужестве, прошедших её дорогами. Бороться за мир  - обязанность всех живущих на Земле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в картинах художников</dc:title>
  <dc:creator>костя</dc:creator>
  <cp:lastModifiedBy>костя</cp:lastModifiedBy>
  <cp:revision>17</cp:revision>
  <dcterms:created xsi:type="dcterms:W3CDTF">2020-04-26T05:52:54Z</dcterms:created>
  <dcterms:modified xsi:type="dcterms:W3CDTF">2020-04-26T12:02:25Z</dcterms:modified>
</cp:coreProperties>
</file>