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2" r:id="rId3"/>
    <p:sldId id="260" r:id="rId4"/>
    <p:sldId id="293" r:id="rId5"/>
    <p:sldId id="272" r:id="rId6"/>
    <p:sldId id="274" r:id="rId7"/>
    <p:sldId id="275" r:id="rId8"/>
    <p:sldId id="294" r:id="rId9"/>
    <p:sldId id="285" r:id="rId10"/>
    <p:sldId id="279" r:id="rId11"/>
    <p:sldId id="280" r:id="rId12"/>
    <p:sldId id="290" r:id="rId13"/>
    <p:sldId id="283" r:id="rId14"/>
    <p:sldId id="29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63" autoAdjust="0"/>
    <p:restoredTop sz="94660"/>
  </p:normalViewPr>
  <p:slideViewPr>
    <p:cSldViewPr>
      <p:cViewPr varScale="1">
        <p:scale>
          <a:sx n="65" d="100"/>
          <a:sy n="65" d="100"/>
        </p:scale>
        <p:origin x="6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284E1-E17F-4CB4-AF5A-F6B4B654D6D4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F41DF-E9B2-4927-9998-318D0B86E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58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A28-F359-4346-9570-005D9FD105B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E1E5-B451-4553-BF3E-4BCD91CAB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75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A28-F359-4346-9570-005D9FD105B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E1E5-B451-4553-BF3E-4BCD91CAB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2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A28-F359-4346-9570-005D9FD105B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E1E5-B451-4553-BF3E-4BCD91CAB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7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A28-F359-4346-9570-005D9FD105B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E1E5-B451-4553-BF3E-4BCD91CAB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1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A28-F359-4346-9570-005D9FD105B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E1E5-B451-4553-BF3E-4BCD91CAB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1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A28-F359-4346-9570-005D9FD105B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E1E5-B451-4553-BF3E-4BCD91CAB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24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A28-F359-4346-9570-005D9FD105B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E1E5-B451-4553-BF3E-4BCD91CAB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9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A28-F359-4346-9570-005D9FD105B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E1E5-B451-4553-BF3E-4BCD91CAB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64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A28-F359-4346-9570-005D9FD105B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E1E5-B451-4553-BF3E-4BCD91CAB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0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A28-F359-4346-9570-005D9FD105B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E1E5-B451-4553-BF3E-4BCD91CAB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90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A28-F359-4346-9570-005D9FD105B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E1E5-B451-4553-BF3E-4BCD91CAB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F1A28-F359-4346-9570-005D9FD105B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5E1E5-B451-4553-BF3E-4BCD91CAB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6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bod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80470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«Зелёный патруль»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437112"/>
            <a:ext cx="6400800" cy="134570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Администратор\Desktop\фон для\Flowers-art-vector-abstract-colors-lovely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724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Повторяем приметы поздней осени.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Светлана\Desktop\SAM_1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572000" cy="4437112"/>
          </a:xfrm>
          <a:prstGeom prst="rect">
            <a:avLst/>
          </a:prstGeom>
          <a:noFill/>
        </p:spPr>
      </p:pic>
      <p:pic>
        <p:nvPicPr>
          <p:cNvPr id="8195" name="Picture 3" descr="C:\Users\Светлана\Desktop\SAM_1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08920"/>
            <a:ext cx="4283968" cy="3933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727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фон для\Flowers-art-vector-abstract-colors-lovely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8" y="14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Выполняем последнее задание.</a:t>
            </a:r>
            <a:endParaRPr lang="ru-RU" dirty="0"/>
          </a:p>
        </p:txBody>
      </p:sp>
      <p:pic>
        <p:nvPicPr>
          <p:cNvPr id="9218" name="Picture 2" descr="C:\Users\Светлана\Desktop\SAM_12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908720"/>
            <a:ext cx="6905740" cy="5217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53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фон для\Flowers-art-vector-abstract-colors-lovely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855"/>
            <a:ext cx="8712968" cy="89486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Все лепестки собраны, составляем слово.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Светлана\Desktop\SAM_1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764704"/>
            <a:ext cx="3960440" cy="2926044"/>
          </a:xfrm>
          <a:prstGeom prst="rect">
            <a:avLst/>
          </a:prstGeom>
          <a:noFill/>
        </p:spPr>
      </p:pic>
      <p:pic>
        <p:nvPicPr>
          <p:cNvPr id="5" name="Picture 2" descr="C:\Users\Светлана\Desktop\SAM_1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717032"/>
            <a:ext cx="3924944" cy="3024336"/>
          </a:xfrm>
          <a:prstGeom prst="rect">
            <a:avLst/>
          </a:prstGeom>
          <a:noFill/>
        </p:spPr>
      </p:pic>
      <p:pic>
        <p:nvPicPr>
          <p:cNvPr id="6" name="Picture 3" descr="C:\Users\Светлана\Desktop\SAM_12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89040"/>
            <a:ext cx="4464496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478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фон для\Flowers-art-vector-abstract-colors-lovely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0"/>
            <a:ext cx="9144000" cy="6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10245824" cy="83671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Лесовичок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принимает ребят в отряд «Зелёный патруль»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Светлана\Desktop\SAM_1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4032448" cy="3140107"/>
          </a:xfrm>
          <a:prstGeom prst="rect">
            <a:avLst/>
          </a:prstGeom>
          <a:noFill/>
        </p:spPr>
      </p:pic>
      <p:pic>
        <p:nvPicPr>
          <p:cNvPr id="12291" name="Picture 3" descr="C:\Users\Светлана\Desktop\SAM_1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852936"/>
            <a:ext cx="4139952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000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фон для\Flowers-art-vector-abstract-colors-lovely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348880"/>
            <a:ext cx="8229600" cy="1143000"/>
          </a:xfrm>
        </p:spPr>
        <p:txBody>
          <a:bodyPr>
            <a:normAutofit/>
          </a:bodyPr>
          <a:lstStyle/>
          <a:p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Светлана\Desktop\SAM_1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4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bod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80470"/>
            <a:ext cx="7772400" cy="359167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это приключенческая игра, в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которой необходимо решать задачи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продвижения по сюжету. Суть в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том, что, как правило, есть некая цель,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дойти  до которой можно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последовательно разгадывая загадки.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Каждая загадка – это ключ к следующей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точке и следующей задаче. А задачи могут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быть самыми разными: образовательными, активными,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творческими, интеллектуальными.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214818"/>
            <a:ext cx="2809452" cy="156799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bod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84" y="-13592"/>
            <a:ext cx="9186384" cy="687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Закрепить и расширить знания детей связанные с сезонными изменениями в живой и неживой природе(деревья, кусты, насекомые, птицы, животные). Ориентироваться по карте.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Развивать познавательно-исследовательский интерес, чувство юмора, воображение, смекалку, умение самостоятельно находить решения в созданных проблемных ситуациях;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Способствовать развитию внимания, умению ориентироваться на местности;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Создать условия для двигательной и творческой активности детей, для формирования  качества взаимовыручки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Продолжать воспитывать стремление сохранять и оберегать природный мир, следовать доступным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экологическим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правилам в деятельности и поведении.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bod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41"/>
            <a:ext cx="9144000" cy="685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8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Светлана\Desktop\SAM_12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88740"/>
            <a:ext cx="3744416" cy="2484931"/>
          </a:xfrm>
          <a:prstGeom prst="rect">
            <a:avLst/>
          </a:prstGeom>
          <a:noFill/>
        </p:spPr>
      </p:pic>
      <p:pic>
        <p:nvPicPr>
          <p:cNvPr id="1032" name="Picture 8" descr="C:\Users\Светлана\Desktop\SAM_1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24744"/>
            <a:ext cx="3716668" cy="2262164"/>
          </a:xfrm>
          <a:prstGeom prst="rect">
            <a:avLst/>
          </a:prstGeom>
          <a:noFill/>
        </p:spPr>
      </p:pic>
      <p:pic>
        <p:nvPicPr>
          <p:cNvPr id="1033" name="Picture 9" descr="C:\Users\Светлана\Desktop\SAM_12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89648"/>
            <a:ext cx="3744416" cy="2835696"/>
          </a:xfrm>
          <a:prstGeom prst="rect">
            <a:avLst/>
          </a:prstGeom>
          <a:noFill/>
        </p:spPr>
      </p:pic>
      <p:pic>
        <p:nvPicPr>
          <p:cNvPr id="1035" name="Picture 11" descr="C:\Users\Светлана\Desktop\SAM_12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7" y="3645024"/>
            <a:ext cx="3888431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76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bod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"/>
            <a:ext cx="9144000" cy="685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1"/>
            <a:ext cx="9222184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Рассматриваем карту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Светлана\Desktop\SAM_12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3672407" cy="2334368"/>
          </a:xfrm>
          <a:prstGeom prst="rect">
            <a:avLst/>
          </a:prstGeom>
          <a:noFill/>
        </p:spPr>
      </p:pic>
      <p:pic>
        <p:nvPicPr>
          <p:cNvPr id="2052" name="Picture 4" descr="C:\Users\Светлана\Desktop\SAM_1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08720"/>
            <a:ext cx="3744416" cy="2376264"/>
          </a:xfrm>
          <a:prstGeom prst="rect">
            <a:avLst/>
          </a:prstGeom>
          <a:noFill/>
        </p:spPr>
      </p:pic>
      <p:pic>
        <p:nvPicPr>
          <p:cNvPr id="6" name="Picture 2" descr="C:\Users\Светлана\Desktop\SAM_12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01008"/>
            <a:ext cx="3744416" cy="2548880"/>
          </a:xfrm>
          <a:prstGeom prst="rect">
            <a:avLst/>
          </a:prstGeom>
          <a:noFill/>
        </p:spPr>
      </p:pic>
      <p:pic>
        <p:nvPicPr>
          <p:cNvPr id="7" name="Picture 3" descr="C:\Users\Светлана\Desktop\SAM_12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5707" y="3501008"/>
            <a:ext cx="3740750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84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bod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"/>
            <a:ext cx="9144000" cy="685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Встреча с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Лесовичком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Светлана\Desktop\SAM_12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3809397" cy="3052936"/>
          </a:xfrm>
          <a:prstGeom prst="rect">
            <a:avLst/>
          </a:prstGeom>
          <a:noFill/>
        </p:spPr>
      </p:pic>
      <p:pic>
        <p:nvPicPr>
          <p:cNvPr id="4099" name="Picture 3" descr="C:\Users\Светлана\Desktop\SAM_1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764704"/>
            <a:ext cx="3816424" cy="2880320"/>
          </a:xfrm>
          <a:prstGeom prst="rect">
            <a:avLst/>
          </a:prstGeom>
          <a:noFill/>
        </p:spPr>
      </p:pic>
      <p:pic>
        <p:nvPicPr>
          <p:cNvPr id="4100" name="Picture 4" descr="C:\Users\Светлана\Desktop\SAM_12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861048"/>
            <a:ext cx="3816424" cy="299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801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bod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"/>
            <a:ext cx="9144000" cy="685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3.Труд в природе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Светлана\Desktop\SAM_12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881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bod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"/>
            <a:ext cx="9144000" cy="685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1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Ищем насекомых. Наблюдение, исследовательская деятельность.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Светлана\Desktop\SAM_12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196752"/>
            <a:ext cx="3816424" cy="2836912"/>
          </a:xfrm>
          <a:prstGeom prst="rect">
            <a:avLst/>
          </a:prstGeom>
          <a:noFill/>
        </p:spPr>
      </p:pic>
      <p:pic>
        <p:nvPicPr>
          <p:cNvPr id="6147" name="Picture 3" descr="C:\Users\Светлана\Desktop\SAM_1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96752"/>
            <a:ext cx="3995936" cy="2376264"/>
          </a:xfrm>
          <a:prstGeom prst="rect">
            <a:avLst/>
          </a:prstGeom>
          <a:noFill/>
        </p:spPr>
      </p:pic>
      <p:pic>
        <p:nvPicPr>
          <p:cNvPr id="6148" name="Picture 4" descr="C:\Users\Светлана\Desktop\SAM_12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3779912" cy="2520280"/>
          </a:xfrm>
          <a:prstGeom prst="rect">
            <a:avLst/>
          </a:prstGeom>
          <a:noFill/>
        </p:spPr>
      </p:pic>
      <p:pic>
        <p:nvPicPr>
          <p:cNvPr id="6149" name="Picture 5" descr="C:\Users\Светлана\Desktop\SAM_12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789040"/>
            <a:ext cx="3995936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23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фон для\Flowers-art-vector-abstract-colors-lovely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0"/>
            <a:ext cx="9144000" cy="6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078" y="11444"/>
            <a:ext cx="8229600" cy="89727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5. Переправа через ручей. Отгадываем загадки.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Светлана\Desktop\SAM_1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4032448" cy="3717032"/>
          </a:xfrm>
          <a:prstGeom prst="rect">
            <a:avLst/>
          </a:prstGeom>
          <a:noFill/>
        </p:spPr>
      </p:pic>
      <p:pic>
        <p:nvPicPr>
          <p:cNvPr id="7171" name="Picture 3" descr="C:\Users\Светлана\Desktop\SAM_1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780928"/>
            <a:ext cx="4392488" cy="3471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158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162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Экологический квест  «Зелёный патруль»</vt:lpstr>
      <vt:lpstr>Квест - это приключенческая игра, в которой необходимо решать задачи для продвижения по сюжету. Суть в том, что, как правило, есть некая цель, дойти  до которой можно последовательно разгадывая загадки. Каждая загадка – это ключ к следующей точке и следующей задаче. А задачи могут быть самыми разными: образовательными, активными, творческими, интеллектуальными.</vt:lpstr>
      <vt:lpstr>Цель:</vt:lpstr>
      <vt:lpstr>Мотивация</vt:lpstr>
      <vt:lpstr> 1. Рассматриваем карту  </vt:lpstr>
      <vt:lpstr>2. Встреча с Лесовичком </vt:lpstr>
      <vt:lpstr>3.Труд в природе</vt:lpstr>
      <vt:lpstr>4. Ищем насекомых. Наблюдение, исследовательская деятельность.</vt:lpstr>
      <vt:lpstr>    5. Переправа через ручей. Отгадываем загадки.</vt:lpstr>
      <vt:lpstr>6. Повторяем приметы поздней осени.</vt:lpstr>
      <vt:lpstr>7. Выполняем последнее задание.</vt:lpstr>
      <vt:lpstr>     Все лепестки собраны, составляем слово.</vt:lpstr>
      <vt:lpstr>Лесовичок принимает ребят в отряд «Зелёный патруль»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тематических прогулок с экологическим содержанием и развитие речи детей на этих прогулках»</dc:title>
  <dc:creator>Пользователь Windows</dc:creator>
  <cp:lastModifiedBy>79236767525</cp:lastModifiedBy>
  <cp:revision>76</cp:revision>
  <dcterms:created xsi:type="dcterms:W3CDTF">2016-03-23T15:20:00Z</dcterms:created>
  <dcterms:modified xsi:type="dcterms:W3CDTF">2019-11-29T03:20:59Z</dcterms:modified>
</cp:coreProperties>
</file>