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3" r:id="rId4"/>
    <p:sldId id="259" r:id="rId5"/>
    <p:sldId id="264" r:id="rId6"/>
    <p:sldId id="273" r:id="rId7"/>
    <p:sldId id="283" r:id="rId8"/>
    <p:sldId id="279" r:id="rId9"/>
    <p:sldId id="280" r:id="rId10"/>
    <p:sldId id="276" r:id="rId11"/>
    <p:sldId id="275" r:id="rId12"/>
    <p:sldId id="265" r:id="rId13"/>
    <p:sldId id="271" r:id="rId14"/>
    <p:sldId id="277" r:id="rId15"/>
    <p:sldId id="296" r:id="rId16"/>
    <p:sldId id="295" r:id="rId17"/>
    <p:sldId id="288" r:id="rId18"/>
    <p:sldId id="258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2B7C"/>
    <a:srgbClr val="B63895"/>
    <a:srgbClr val="9C3497"/>
    <a:srgbClr val="DD35B9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0E2A9A2-1C59-4172-890F-122AAF6CDDC5}" type="datetimeFigureOut">
              <a:rPr lang="ru-RU"/>
              <a:pPr>
                <a:defRPr/>
              </a:pPr>
              <a:t>15.05.2017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142C8C8-B627-4942-B772-3D22295215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50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1d4a4b54241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355D5-61AE-4DA5-AAA9-C8BF3EB072D8}" type="datetimeFigureOut">
              <a:rPr lang="ru-RU"/>
              <a:pPr>
                <a:defRPr/>
              </a:pPr>
              <a:t>15.05.2017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7B8E9-4442-499D-8433-658824F5F2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4136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A23DB-14B4-4433-9B30-5EA6E693584C}" type="datetimeFigureOut">
              <a:rPr lang="ru-RU"/>
              <a:pPr>
                <a:defRPr/>
              </a:pPr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1A9A7-5765-4304-A4DE-8A5500D211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16242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409BA-EF22-44BB-84DE-00A09135B5F7}" type="datetimeFigureOut">
              <a:rPr lang="ru-RU"/>
              <a:pPr>
                <a:defRPr/>
              </a:pPr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3E87D-6E8B-4BBE-9B7A-8F174EB282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18563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668BF-CD92-4E9F-BD84-EDF24FB37FE0}" type="datetimeFigureOut">
              <a:rPr lang="ru-RU"/>
              <a:pPr>
                <a:defRPr/>
              </a:pPr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DECE2-FBEE-45EB-B46D-6596AFFD87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53883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77404-6DFE-4F79-AEF1-37BC42D002D6}" type="datetimeFigureOut">
              <a:rPr lang="ru-RU"/>
              <a:pPr>
                <a:defRPr/>
              </a:pPr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2ACF6-4C6C-4E8B-BA3B-A99A7F23FA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8130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EC1F9-6FF9-44B0-BDFB-5D97CAC6E6D2}" type="datetimeFigureOut">
              <a:rPr lang="ru-RU"/>
              <a:pPr>
                <a:defRPr/>
              </a:pPr>
              <a:t>15.05.2017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93037-6CD5-41D2-B1D5-865EF38BE3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81205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B174E-412D-45A4-8673-C76530F9F3BB}" type="datetimeFigureOut">
              <a:rPr lang="ru-RU"/>
              <a:pPr>
                <a:defRPr/>
              </a:pPr>
              <a:t>15.05.2017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9304A-C503-40FC-82DC-3307E16525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85976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EEA96-3D85-4D7A-8BC5-880317AE4F84}" type="datetimeFigureOut">
              <a:rPr lang="ru-RU"/>
              <a:pPr>
                <a:defRPr/>
              </a:pPr>
              <a:t>15.05.2017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FBBB9-3610-4597-8CD9-0849DAF487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35951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E8188-BE59-4AA2-8A0D-571670353DE9}" type="datetimeFigureOut">
              <a:rPr lang="ru-RU"/>
              <a:pPr>
                <a:defRPr/>
              </a:pPr>
              <a:t>15.05.2017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7AC94-0AE7-41E8-AB5C-B9181CB0AF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57377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43E24-A303-47E2-969D-0423483A18A5}" type="datetimeFigureOut">
              <a:rPr lang="ru-RU"/>
              <a:pPr>
                <a:defRPr/>
              </a:pPr>
              <a:t>15.05.2017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1FDA8-C301-4EDE-9595-0DAE4E4F7A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89587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4F6E6-B9CA-44D2-A3FF-778B0A739E4F}" type="datetimeFigureOut">
              <a:rPr lang="ru-RU"/>
              <a:pPr>
                <a:defRPr/>
              </a:pPr>
              <a:t>15.05.2017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CE55B-B0E4-46BC-B5BE-3F7E556BB5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82198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DB548B-C665-4D82-874A-A5CCA3044E17}" type="datetimeFigureOut">
              <a:rPr lang="ru-RU"/>
              <a:pPr>
                <a:defRPr/>
              </a:pPr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F51488-DBDA-4F2A-927A-1FE9610D5A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1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0.png"/><Relationship Id="rId7" Type="http://schemas.openxmlformats.org/officeDocument/2006/relationships/image" Target="../media/image74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gif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6.png"/><Relationship Id="rId7" Type="http://schemas.openxmlformats.org/officeDocument/2006/relationships/image" Target="../media/image80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gi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683568" y="2276872"/>
            <a:ext cx="7772400" cy="1470025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ru-RU" altLang="ru-RU" sz="7200" b="1" dirty="0" smtClean="0">
                <a:ln>
                  <a:solidFill>
                    <a:srgbClr val="A52B7C"/>
                  </a:solidFill>
                </a:ln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27930">
                      <a:srgbClr val="A25098"/>
                    </a:gs>
                    <a:gs pos="66000">
                      <a:srgbClr val="A52B7C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ЦВЕТЫ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7424" y="5157192"/>
            <a:ext cx="5248672" cy="1512168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2000">
                      <a:srgbClr val="A52B7C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</a:rPr>
              <a:t>МБДОУ № 16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2000">
                      <a:srgbClr val="A52B7C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</a:rPr>
              <a:t>«Детский сад» г.Кингисеппа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2000">
                      <a:srgbClr val="A52B7C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</a:rPr>
              <a:t>у</a:t>
            </a:r>
            <a:r>
              <a:rPr lang="ru-RU" sz="2800" b="1" dirty="0" smtClean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2000">
                      <a:srgbClr val="A52B7C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</a:rPr>
              <a:t>читель-логопед Силина </a:t>
            </a:r>
            <a:r>
              <a:rPr lang="ru-RU" sz="2800" b="1" dirty="0" err="1" smtClean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2000">
                      <a:srgbClr val="A52B7C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</a:rPr>
              <a:t>А.А</a:t>
            </a:r>
            <a:r>
              <a:rPr lang="ru-RU" sz="2800" b="1" dirty="0" smtClean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2000">
                      <a:srgbClr val="A52B7C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</a:rPr>
              <a:t>.</a:t>
            </a:r>
            <a:endParaRPr lang="ru-RU" b="1" dirty="0" smtClean="0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2000">
                    <a:srgbClr val="A52B7C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http://www.playcast.ru/uploads/2016/05/29/1881146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3"/>
          <a:stretch>
            <a:fillRect/>
          </a:stretch>
        </p:blipFill>
        <p:spPr bwMode="auto">
          <a:xfrm>
            <a:off x="5003800" y="300038"/>
            <a:ext cx="3240088" cy="651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1347788" y="796925"/>
            <a:ext cx="3152775" cy="6096000"/>
            <a:chOff x="1347217" y="797704"/>
            <a:chExt cx="3152775" cy="6096001"/>
          </a:xfrm>
        </p:grpSpPr>
        <p:pic>
          <p:nvPicPr>
            <p:cNvPr id="12292" name="Picture 4" descr="http://cs2.a5.ru/media/6b/ac/26/128_6bac26f7f768ca377203be9f6f0f1b1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217" y="797704"/>
              <a:ext cx="3152775" cy="6096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3" name="TextBox 1"/>
            <p:cNvSpPr txBox="1">
              <a:spLocks noChangeArrowheads="1"/>
            </p:cNvSpPr>
            <p:nvPr/>
          </p:nvSpPr>
          <p:spPr bwMode="auto">
            <a:xfrm rot="1689644">
              <a:off x="2439667" y="1474767"/>
              <a:ext cx="161454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800">
                  <a:latin typeface="Arial" charset="0"/>
                </a:rPr>
                <a:t>Василий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://www.tochkagif.ru/_ph/80/2/83989587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2921000"/>
            <a:ext cx="2505075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http://www.playcast.ru/uploads/2016/02/04/1714366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t="9184" r="13432" b="20512"/>
          <a:stretch>
            <a:fillRect/>
          </a:stretch>
        </p:blipFill>
        <p:spPr bwMode="auto">
          <a:xfrm>
            <a:off x="3357563" y="58738"/>
            <a:ext cx="5726112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поле" descr="C:\Users\Александра\Desktop\Май - игры\полевые\342754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7" t="3905" r="4717" b="12305"/>
          <a:stretch/>
        </p:blipFill>
        <p:spPr bwMode="auto">
          <a:xfrm>
            <a:off x="5708072" y="3980122"/>
            <a:ext cx="3405839" cy="2833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клумба" descr="C:\Users\Александра\Desktop\Май - игры\садовые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16245"/>
          <a:stretch>
            <a:fillRect/>
          </a:stretch>
        </p:blipFill>
        <p:spPr bwMode="auto">
          <a:xfrm>
            <a:off x="34925" y="4121150"/>
            <a:ext cx="360045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тюльпан" descr="http://img-fotki.yandex.ru/get/4125/47407354.b60/0_1191ca_b76cf71f_ori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4" b="13548"/>
          <a:stretch>
            <a:fillRect/>
          </a:stretch>
        </p:blipFill>
        <p:spPr bwMode="auto">
          <a:xfrm>
            <a:off x="7256463" y="115888"/>
            <a:ext cx="17145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незабудки" descr="http://ybyket.ru/images/cms/data/zelen/nezabud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1613"/>
            <a:ext cx="1414462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омашки" descr="http://www.playcast.ru/uploads/2016/04/16/182896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6"/>
          <a:stretch>
            <a:fillRect/>
          </a:stretch>
        </p:blipFill>
        <p:spPr bwMode="auto">
          <a:xfrm>
            <a:off x="3038475" y="198438"/>
            <a:ext cx="131762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колокольчики" descr="http://dmsh-apatiti.muzkult.ru/img/upload/1098/image_image_72952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" t="4468" r="21661"/>
          <a:stretch>
            <a:fillRect/>
          </a:stretch>
        </p:blipFill>
        <p:spPr bwMode="auto">
          <a:xfrm>
            <a:off x="5653088" y="115888"/>
            <a:ext cx="1655762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оза" descr="http://www.playcast.ru/uploads/2015/02/07/1199988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7"/>
          <a:stretch>
            <a:fillRect/>
          </a:stretch>
        </p:blipFill>
        <p:spPr bwMode="auto">
          <a:xfrm>
            <a:off x="4406900" y="115888"/>
            <a:ext cx="124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нарциссы"/>
          <p:cNvGrpSpPr>
            <a:grpSpLocks/>
          </p:cNvGrpSpPr>
          <p:nvPr/>
        </p:nvGrpSpPr>
        <p:grpSpPr bwMode="auto">
          <a:xfrm>
            <a:off x="1530350" y="115888"/>
            <a:ext cx="1439863" cy="1885950"/>
            <a:chOff x="1756581" y="1844824"/>
            <a:chExt cx="2814104" cy="4062264"/>
          </a:xfrm>
        </p:grpSpPr>
        <p:pic>
          <p:nvPicPr>
            <p:cNvPr id="16400" name="нарц.2" descr="http://img-fotki.yandex.ru/get/5504/svetlera.20/0_4fe9d_6118cff9_X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2854326"/>
              <a:ext cx="1366837" cy="3052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1" name="нарц.1" descr="http://www.playcast.ru/uploads/2015/04/02/12968174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6581" y="1844824"/>
              <a:ext cx="1995587" cy="4062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одуванчик" descr="http://pngimg.com/upload_small/dandelion/dandelion_PNG1286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8"/>
          <a:stretch>
            <a:fillRect/>
          </a:stretch>
        </p:blipFill>
        <p:spPr bwMode="auto">
          <a:xfrm>
            <a:off x="4579938" y="2079625"/>
            <a:ext cx="17303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лилия" descr="http://img1.liveinternet.ru/images/attach/c/3/75/453/75453791_large_024628273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3"/>
          <a:stretch>
            <a:fillRect/>
          </a:stretch>
        </p:blipFill>
        <p:spPr bwMode="auto">
          <a:xfrm>
            <a:off x="6156325" y="2105025"/>
            <a:ext cx="17113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гвоздика" descr="http://www.playcast.ru/uploads/2016/05/03/1851734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" t="4794" r="8379" b="5025"/>
          <a:stretch>
            <a:fillRect/>
          </a:stretch>
        </p:blipFill>
        <p:spPr bwMode="auto">
          <a:xfrm>
            <a:off x="2700338" y="2151063"/>
            <a:ext cx="13462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клевер" descr="http://www.honey-whizz.com/images/Sweet-Clover-Red-Flower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8" t="9142" r="12386" b="17046"/>
          <a:stretch>
            <a:fillRect/>
          </a:stretch>
        </p:blipFill>
        <p:spPr bwMode="auto">
          <a:xfrm>
            <a:off x="1282700" y="1989138"/>
            <a:ext cx="1514475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2" descr="http://1.bp.blogspot.com/_-YtJLnVCQF8/TBtzgu-z6NI/AAAAAAAAAso/_9k54BiDKdU/s1600/640px-Fiore_01.svg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51588"/>
            <a:ext cx="53975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одзаголовок 2"/>
          <p:cNvSpPr txBox="1">
            <a:spLocks/>
          </p:cNvSpPr>
          <p:nvPr/>
        </p:nvSpPr>
        <p:spPr>
          <a:xfrm>
            <a:off x="3203848" y="6137920"/>
            <a:ext cx="2504223" cy="6034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2000">
                      <a:srgbClr val="A52B7C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</a:rPr>
              <a:t>Рассади цветы</a:t>
            </a:r>
            <a:endParaRPr lang="ru-RU" b="1" dirty="0" smtClean="0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2000">
                    <a:srgbClr val="A52B7C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</a:endParaRP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88889E-6 2.96296E-6 C -0.00051 0.03032 0.00348 0.07639 -0.00451 0.11111 C -0.00624 0.13819 -0.01129 0.16504 -0.00451 0.19213 C -0.00277 0.20717 -0.00051 0.22222 0.00296 0.23657 C 0.00486 0.24467 0.00608 0.25278 0.0106 0.25879 C 0.01216 0.2706 0.0132 0.28611 0.01962 0.29514 C 0.02205 0.3044 0.02362 0.31643 0.02883 0.32338 C 0.03265 0.33981 0.02726 0.32014 0.03334 0.33333 C 0.03421 0.33518 0.03403 0.33773 0.0349 0.33958 C 0.03664 0.34375 0.0389 0.34768 0.0408 0.35162 C 0.04376 0.35764 0.04931 0.36273 0.05296 0.36782 C 0.05539 0.37754 0.05712 0.37315 0.06216 0.37986 C 0.07015 0.39051 0.0757 0.39722 0.08629 0.40208 C 0.09462 0.41319 0.08351 0.39977 0.09393 0.4081 C 0.09515 0.40903 0.09567 0.41134 0.09688 0.41227 C 0.09983 0.41412 0.10608 0.4162 0.10608 0.4162 C 0.11633 0.42569 0.12917 0.42754 0.1408 0.43241 C 0.15834 0.43958 0.1757 0.44792 0.19393 0.45069 C 0.20365 0.45463 0.21407 0.45602 0.22414 0.45879 C 0.23126 0.46088 0.23803 0.46504 0.24549 0.46667 C 0.25695 0.46921 0.26876 0.47106 0.28021 0.47292 C 0.28716 0.47569 0.29254 0.47754 0.30001 0.47893 C 0.31459 0.48565 0.33021 0.48727 0.34549 0.48889 C 0.3533 0.49259 0.36146 0.49352 0.36962 0.49514 C 0.38421 0.50139 0.39914 0.50648 0.41355 0.51319 C 0.41962 0.52129 0.43212 0.52384 0.4408 0.52731 C 0.44931 0.53866 0.4382 0.52315 0.44671 0.5375 C 0.45226 0.54629 0.45921 0.55347 0.46494 0.5618 C 0.46754 0.57106 0.47449 0.58287 0.48178 0.58588 C 0.49011 0.59699 0.48004 0.58217 0.48612 0.59606 C 0.48768 0.5993 0.49046 0.60139 0.49237 0.60417 C 0.4941 0.61134 0.49653 0.61273 0.50001 0.61829 C 0.504 0.625 0.5073 0.63241 0.51216 0.63842 C 0.51372 0.64629 0.5158 0.64815 0.52119 0.65254 C 0.52171 0.65463 0.52153 0.65717 0.52275 0.65879 C 0.52761 0.66528 0.55053 0.6662 0.55452 0.66667 C 0.68178 0.66435 0.62223 0.66481 0.73334 0.66481 " pathEditMode="relative" ptsTypes="ffffffffffffffffffffffffffffffff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48148E-6 C 0.00399 0.01527 0.0026 0.00787 0.00451 0.02222 C 0.00572 0.06967 -0.00018 0.14606 0.01058 0.18773 C 0.01232 0.20416 0.01701 0.21828 0.01979 0.23426 C 0.02239 0.24977 0.02499 0.26458 0.03038 0.2787 C 0.03211 0.28842 0.0361 0.29606 0.0394 0.30486 C 0.04374 0.31713 0.04374 0.33287 0.04843 0.34537 C 0.04982 0.3493 0.05312 0.35162 0.05433 0.35555 C 0.05798 0.36504 0.05312 0.35902 0.06058 0.36551 C 0.06197 0.37129 0.06423 0.3787 0.06649 0.38379 C 0.06979 0.39074 0.07673 0.3949 0.0802 0.40185 C 0.08246 0.40602 0.08315 0.41134 0.08645 0.41412 C 0.0901 0.41736 0.09392 0.42129 0.09687 0.42615 C 0.09826 0.42801 0.0986 0.43032 0.09999 0.43217 C 0.10225 0.43588 0.10503 0.43889 0.10746 0.44236 C 0.11006 0.4456 0.11388 0.44583 0.11666 0.44838 C 0.12152 0.45764 0.12777 0.46435 0.13489 0.4706 C 0.13975 0.48032 0.13663 0.475 0.14548 0.48657 C 0.14704 0.48889 0.14999 0.49259 0.14999 0.49259 C 0.1526 0.50231 0.15815 0.5118 0.16371 0.51898 C 0.16735 0.53495 0.16232 0.51643 0.16822 0.52916 C 0.17517 0.54375 0.16423 0.52708 0.17274 0.53935 C 0.17517 0.54814 0.17621 0.55532 0.17725 0.56551 C 0.17656 0.58564 0.1802 0.60717 0.1743 0.62615 C 0.1717 0.63426 0.15763 0.65185 0.15156 0.65439 C 0.13819 0.67222 0.11371 0.67824 0.09531 0.67847 C 0.03645 0.67986 -0.02275 0.68009 -0.08178 0.68078 C -0.09844 0.68449 -0.09567 0.68472 -0.12119 0.68078 C -0.12431 0.68009 -0.13021 0.67662 -0.13021 0.67662 C -0.13126 0.675 -0.13212 0.67338 -0.13334 0.67245 C -0.13525 0.67129 -0.13942 0.67037 -0.13942 0.67037 " pathEditMode="relative" ptsTypes="ffffffffffffffffffffffffffffff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4.07407E-6 C 0.00052 0.07268 -0.00521 0.24143 0.01215 0.33148 C 0.01424 0.36273 0.02118 0.39259 0.02882 0.42222 C 0.03038 0.42847 0.03333 0.43426 0.0349 0.44051 C 0.03924 0.45764 0.03941 0.44768 0.04392 0.45671 C 0.04879 0.46643 0.04722 0.47268 0.05608 0.47685 C 0.05903 0.48796 0.06788 0.49699 0.07431 0.50509 C 0.07795 0.5206 0.07292 0.50254 0.07882 0.51527 C 0.08576 0.53055 0.075 0.51203 0.08177 0.52731 C 0.08247 0.52893 0.08403 0.52986 0.0849 0.53148 C 0.09201 0.54328 0.08438 0.53171 0.08941 0.54351 C 0.09358 0.55347 0.0967 0.55555 0.10156 0.56365 C 0.10365 0.56713 0.10399 0.57245 0.10608 0.57592 C 0.10729 0.57777 0.1092 0.57847 0.11059 0.57986 C 0.11181 0.58101 0.11285 0.5824 0.11372 0.58402 C 0.12014 0.59537 0.12708 0.6118 0.13785 0.6162 C 0.14618 0.62731 0.13507 0.61389 0.14549 0.62222 C 0.1467 0.62314 0.1474 0.62523 0.14844 0.62639 C 0.15226 0.63032 0.1533 0.63032 0.15764 0.6324 C 0.16146 0.63796 0.1776 0.64606 0.18333 0.64861 C 0.18785 0.65069 0.19705 0.65463 0.19705 0.65463 C 0.20156 0.66111 0.20729 0.6618 0.21372 0.66481 C 0.2283 0.67129 0.24045 0.67338 0.25608 0.67476 C 0.28194 0.6868 0.25434 0.67476 0.32726 0.67893 C 0.3349 0.67939 0.34236 0.68217 0.35 0.68287 C 0.36181 0.68842 0.37379 0.68796 0.38646 0.68889 C 0.42951 0.69629 0.39444 0.69097 0.49236 0.69097 " pathEditMode="relative" ptsTypes="ffffffffffffffffffffffffff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C -0.0026 0.0912 0.00938 0.18611 -0.00764 0.27453 C -0.00868 0.28819 -0.01076 0.30138 -0.01215 0.31504 C -0.01267 0.31944 -0.01372 0.3405 -0.0151 0.34745 C -0.01719 0.35833 -0.02066 0.36898 -0.02274 0.37986 C -0.02517 0.39259 -0.02917 0.40717 -0.0349 0.41805 C -0.03715 0.42847 -0.03576 0.42222 -0.03941 0.43634 C -0.04062 0.44097 -0.04549 0.44837 -0.04549 0.44837 C -0.04549 0.44861 -0.04792 0.46111 -0.04844 0.4625 C -0.05017 0.4662 -0.05278 0.46898 -0.05451 0.47268 C -0.05677 0.48425 -0.06146 0.49444 -0.0651 0.50486 C -0.06649 0.50902 -0.06684 0.51342 -0.06823 0.51689 C -0.06927 0.51967 -0.07014 0.52222 -0.07118 0.52523 C -0.07413 0.54444 -0.07969 0.56273 -0.08333 0.58171 C -0.08542 0.59282 -0.08628 0.60763 -0.09236 0.6162 C -0.09288 0.61828 -0.09323 0.62037 -0.09392 0.62199 C -0.09479 0.62407 -0.09635 0.62592 -0.09705 0.62824 C -0.10052 0.6405 -0.09844 0.64421 -0.10608 0.65439 C -0.10816 0.6625 -0.10903 0.66597 -0.1151 0.66875 C -0.12153 0.67662 -0.12778 0.6868 -0.13628 0.69097 C -0.13837 0.69351 -0.13993 0.69699 -0.14236 0.69884 C -0.14861 0.7037 -0.15677 0.70416 -0.16372 0.70671 C -0.17274 0.71018 -0.18212 0.71319 -0.19097 0.71689 C -0.2092 0.7162 -0.22726 0.7162 -0.24549 0.71504 C -0.25017 0.71458 -0.25903 0.70879 -0.25903 0.70879 C -0.26128 0.70625 -0.27483 0.69537 -0.27569 0.6949 C -0.27882 0.69351 -0.2849 0.69097 -0.2849 0.69097 C -0.29531 0.68125 -0.30885 0.678 -0.32118 0.67453 C -0.3283 0.67291 -0.33559 0.67152 -0.34236 0.66875 C -0.34687 0.66643 -0.35295 0.66296 -0.35764 0.6625 C -0.36319 0.6618 -0.36875 0.6625 -0.37431 0.6625 " pathEditMode="relative" ptsTypes="ffffffffffffffffffffffffffffff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96296E-6 C -0.00052 0.00417 -0.00017 0.00857 -0.00156 0.01227 C -0.00243 0.01435 -0.00469 0.01458 -0.00608 0.0162 C -0.01111 0.02176 -0.01319 0.02778 -0.01962 0.03032 C -0.02396 0.03611 -0.02899 0.04213 -0.0349 0.04444 C -0.04132 0.05046 -0.04896 0.05208 -0.05608 0.05671 C -0.05764 0.05787 -0.05903 0.05972 -0.06059 0.06065 C -0.06354 0.0625 -0.06962 0.06482 -0.06962 0.06482 C -0.07969 0.07732 -0.06128 0.05532 -0.08177 0.07292 C -0.08681 0.07708 -0.09288 0.08449 -0.09844 0.08704 C -0.10712 0.09792 -0.11597 0.1081 -0.12431 0.11921 C -0.12656 0.12222 -0.12795 0.12639 -0.13021 0.1294 C -0.13333 0.13357 -0.13767 0.13727 -0.14097 0.14144 C -0.14288 0.14977 -0.14757 0.15486 -0.15156 0.16181 C -0.1559 0.16921 -0.15868 0.17732 -0.16354 0.18403 C -0.16649 0.19514 -0.16771 0.20579 -0.17431 0.21412 C -0.17812 0.23125 -0.17274 0.21088 -0.17882 0.22431 C -0.17969 0.22616 -0.17951 0.22847 -0.18021 0.23032 C -0.18281 0.23727 -0.18681 0.24375 -0.18941 0.25069 C -0.19167 0.25671 -0.19687 0.26875 -0.19687 0.26875 C -0.20035 0.28634 -0.20885 0.30417 -0.21667 0.31921 C -0.22205 0.3294 -0.22049 0.34421 -0.22726 0.3537 C -0.23108 0.36829 -0.23524 0.3831 -0.23785 0.39815 C -0.24115 0.41736 -0.23767 0.39861 -0.24097 0.42639 C -0.24201 0.43519 -0.24496 0.44398 -0.24687 0.45255 C -0.24757 0.45995 -0.24931 0.46736 -0.25 0.47477 C -0.25347 0.51111 -0.24913 0.49074 -0.25295 0.50718 C -0.25347 0.51389 -0.25347 0.5206 -0.25451 0.52732 C -0.25521 0.53148 -0.2566 0.53542 -0.25764 0.53958 C -0.25816 0.54167 -0.25903 0.5456 -0.25903 0.5456 C -0.26128 0.56968 -0.26858 0.60671 -0.25451 0.62431 C -0.25278 0.63102 -0.25226 0.63542 -0.24844 0.64051 C -0.24635 0.64861 -0.24444 0.65671 -0.24236 0.66482 C -0.24062 0.67176 -0.23906 0.66968 -0.23628 0.67477 C -0.23403 0.6787 -0.23229 0.68287 -0.23021 0.68704 C -0.22917 0.68912 -0.22882 0.69167 -0.22726 0.69306 C -0.22309 0.69676 -0.21892 0.70093 -0.2151 0.70509 C -0.21406 0.70625 -0.21337 0.70833 -0.21215 0.70926 C -0.2092 0.71111 -0.20295 0.71319 -0.20295 0.71319 C -0.19931 0.71829 -0.19601 0.71898 -0.19097 0.7213 C -0.16493 0.75394 -0.11858 0.725 -0.0849 0.71921 C -0.07344 0.71458 -0.08889 0.72037 -0.06823 0.71528 C -0.05035 0.71088 -0.03299 0.70046 -0.0151 0.69514 C -0.01302 0.69213 -0.00885 0.68449 -0.00608 0.68287 C -0.00121 0.68009 0.00382 0.68194 0.00764 0.67685 " pathEditMode="relative" ptsTypes="ffffffffffffffffffffffffffffffffffffffffffff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7.40741E-7 C 0.00105 0.01412 0.00225 0.02176 0.00468 0.03426 C 0.00746 0.06597 0.00572 0.10278 0.01371 0.13333 C 0.01423 0.16019 0.0144 0.18727 0.01527 0.21412 C 0.01684 0.26783 0.02152 0.19074 0.01527 0.30301 C 0.01458 0.31551 0.00833 0.3206 0.00312 0.3294 C -0.00417 0.34144 -0.01424 0.35695 -0.0257 0.36158 C -0.0316 0.36991 -0.02518 0.36227 -0.03334 0.36759 C -0.04306 0.37408 -0.0323 0.37361 -0.05001 0.37986 C -0.05539 0.38171 -0.06164 0.38264 -0.06667 0.38588 C -0.08629 0.39884 -0.10695 0.4081 -0.12865 0.41412 C -0.14323 0.41806 -0.15799 0.41875 -0.17257 0.42222 C -0.19323 0.42708 -0.21389 0.43218 -0.23473 0.43634 C -0.24132 0.44514 -0.25469 0.44607 -0.26355 0.44861 C -0.27032 0.4507 -0.2757 0.45509 -0.28178 0.45857 C -0.28837 0.46227 -0.29619 0.46389 -0.30296 0.46667 C -0.31372 0.47083 -0.32344 0.475 -0.33473 0.47685 C -0.3573 0.48611 -0.38004 0.49514 -0.40296 0.50301 C -0.40921 0.50509 -0.41025 0.50741 -0.41667 0.5132 C -0.4191 0.51528 -0.42674 0.51667 -0.42865 0.51713 C -0.43768 0.51968 -0.44532 0.52523 -0.45452 0.52732 C -0.46494 0.53218 -0.45226 0.5257 -0.46511 0.53542 C -0.46962 0.53889 -0.47535 0.54121 -0.48021 0.54352 C -0.48542 0.55023 -0.49011 0.55255 -0.49688 0.55556 C -0.50521 0.56667 -0.4941 0.55324 -0.50452 0.56158 C -0.50573 0.5625 -0.50626 0.56458 -0.50747 0.56574 C -0.51042 0.56875 -0.51337 0.57176 -0.51667 0.57384 C -0.51858 0.57523 -0.52084 0.57616 -0.52257 0.57778 C -0.53768 0.5919 -0.54931 0.60857 -0.56198 0.62639 C -0.56598 0.64167 -0.56025 0.62338 -0.56806 0.63634 C -0.57414 0.64607 -0.56424 0.63982 -0.57414 0.64445 C -0.58594 0.66019 -0.58681 0.68681 -0.60747 0.68681 " pathEditMode="relative" ptsTypes="fffffffffffffffffffffffffffffff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C 0.0033 0.01297 0.01389 0.01435 0.01979 0.02431 C 0.025 0.0331 0.02413 0.04468 0.03038 0.05255 C 0.03194 0.05949 0.03333 0.06459 0.03646 0.07084 C 0.03698 0.07292 0.03698 0.075 0.03784 0.07685 C 0.03854 0.07847 0.04027 0.07917 0.04097 0.08079 C 0.04305 0.08635 0.04271 0.09306 0.04392 0.09908 C 0.04514 0.1051 0.04705 0.11111 0.04843 0.11713 C 0.04878 0.12084 0.05 0.13426 0.05156 0.13935 C 0.05607 0.15371 0.0533 0.13727 0.05607 0.15162 C 0.05833 0.16366 0.06024 0.17593 0.06215 0.18797 C 0.06371 0.19838 0.06389 0.20834 0.06979 0.21621 C 0.07031 0.21829 0.07083 0.22014 0.07118 0.22222 C 0.07187 0.22616 0.07205 0.23033 0.07274 0.23426 C 0.07482 0.24514 0.07847 0.25463 0.08177 0.26459 C 0.08472 0.27361 0.08541 0.28079 0.08941 0.28889 C 0.09166 0.3007 0.09635 0.3132 0.10156 0.32315 C 0.1033 0.32986 0.10625 0.33472 0.10764 0.34144 C 0.11041 0.3551 0.1118 0.3757 0.11979 0.38588 C 0.12309 0.4 0.13177 0.41343 0.14236 0.41829 C 0.15416 0.4331 0.17066 0.43912 0.18646 0.44236 C 0.19826 0.44792 0.21093 0.44306 0.22274 0.44861 C 0.28368 0.44722 0.29965 0.44838 0.34392 0.44236 C 0.35746 0.43681 0.44618 0.43472 0.45902 0.43426 C 0.47864 0.42639 0.496 0.42014 0.51666 0.41829 C 0.52673 0.41621 0.53576 0.41042 0.54548 0.4081 C 0.57291 0.40185 0.60104 0.39954 0.62882 0.39792 C 0.63663 0.3963 0.64531 0.39051 0.65312 0.38982 C 0.66527 0.38866 0.67725 0.38866 0.68941 0.38797 C 0.70052 0.38287 0.69236 0.38588 0.7151 0.38588 " pathEditMode="relative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1.48148E-6 C -0.00364 0.02894 -0.00815 0.06065 -0.01822 0.08704 C -0.02222 0.09746 -0.02395 0.10926 -0.02881 0.11922 C -0.03055 0.12778 -0.03333 0.13704 -0.03784 0.14352 C -0.04079 0.15486 -0.04652 0.16598 -0.05173 0.17593 C -0.05503 0.18264 -0.05538 0.1875 -0.06076 0.1919 C -0.06354 0.20371 -0.06024 0.19283 -0.06683 0.20417 C -0.0743 0.2169 -0.0809 0.23125 -0.09097 0.24051 C -0.09548 0.24954 -0.10295 0.25926 -0.11076 0.26273 C -0.11805 0.27223 -0.12551 0.27848 -0.13489 0.28287 C -0.1401 0.29005 -0.1467 0.28889 -0.15312 0.29306 C -0.16458 0.30047 -0.17499 0.30301 -0.18784 0.3051 C -0.20347 0.31042 -0.21545 0.31389 -0.23176 0.31713 C -0.24808 0.32431 -0.26249 0.32408 -0.28038 0.32523 C -0.29461 0.33172 -0.31128 0.3294 -0.32586 0.3294 " pathEditMode="relative" ptsTypes="ffffffffffffff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-6.2963E-6 C -0.0014 0.04698 0.00138 0.04374 -0.00903 0.07476 C -0.01459 0.09143 -0.00903 0.0824 -0.01511 0.09097 C -0.01876 0.10532 -0.01355 0.08796 -0.02119 0.103 C -0.02987 0.12036 -0.01563 0.09907 -0.0257 0.11319 C -0.02744 0.1199 -0.02969 0.12222 -0.03334 0.12731 C -0.03525 0.13448 -0.03768 0.13749 -0.04098 0.14328 C -0.04931 0.1581 -0.05712 0.17245 -0.06667 0.18587 C -0.06876 0.19374 -0.07049 0.19722 -0.0757 0.20208 C -0.08542 0.22152 -0.09775 0.23749 -0.10765 0.25648 C -0.11008 0.26712 -0.10799 0.2611 -0.11667 0.27268 C -0.11824 0.27476 -0.12119 0.2787 -0.12119 0.2787 C -0.12292 0.28564 -0.12605 0.28842 -0.12883 0.2949 C -0.13646 0.31296 -0.12726 0.29421 -0.1349 0.30902 C -0.13646 0.31573 -0.13716 0.32013 -0.14098 0.32523 C -0.1415 0.33263 -0.14237 0.34004 -0.14237 0.34745 C -0.14237 0.35879 -0.14185 0.37036 -0.14098 0.38171 C -0.13994 0.39698 -0.12258 0.403 -0.11372 0.40601 C -0.10608 0.41249 -0.07952 0.41458 -0.06824 0.4162 C -0.03646 0.42916 0.06232 0.41319 0.10763 0.40995 C 0.12604 0.40231 0.15034 0.40601 0.16961 0.40601 " pathEditMode="relative" ptsTypes="ffffffffffffffffffff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6 C -0.00035 0.01388 0.00225 0.06573 -0.01059 0.08286 C -0.01268 0.09536 -0.01441 0.10856 -0.01962 0.11921 C -0.02136 0.12777 -0.02413 0.13703 -0.02865 0.14351 C -0.0309 0.15208 -0.03455 0.16134 -0.03941 0.16759 C -0.04323 0.18471 -0.03785 0.16434 -0.04393 0.17777 C -0.04479 0.17962 -0.04445 0.18194 -0.04531 0.18379 C -0.0474 0.18865 -0.05139 0.19397 -0.05452 0.19791 C -0.05608 0.20601 -0.05764 0.21018 -0.06198 0.2162 C -0.06441 0.2324 -0.07275 0.24559 -0.08021 0.25856 C -0.08247 0.26249 -0.0842 0.26666 -0.08629 0.27083 C -0.08733 0.27291 -0.08941 0.27684 -0.08941 0.27684 C -0.09115 0.28402 -0.09358 0.28518 -0.09688 0.29096 C -0.10747 0.30925 -0.10018 0.30069 -0.11059 0.3111 C -0.11545 0.32476 -0.11059 0.31504 -0.11962 0.32314 C -0.12413 0.32708 -0.1217 0.328 -0.1257 0.33333 C -0.12691 0.33518 -0.12882 0.33587 -0.13021 0.33749 C -0.13281 0.3405 -0.13542 0.34397 -0.13785 0.34745 C -0.14097 0.35184 -0.15 0.35555 -0.15 0.35555 C -0.15469 0.35971 -0.15868 0.36041 -0.16354 0.36365 C -0.17084 0.36851 -0.1783 0.37245 -0.18629 0.37569 C -0.38542 0.37384 -0.31788 0.37754 -0.40903 0.36967 C -0.41945 0.36481 -0.43143 0.3655 -0.44236 0.36365 C -0.46459 0.35346 -0.51997 0.35971 -0.52865 0.35971 " pathEditMode="relative" ptsTypes="fffffffffffffffffffffff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Великан" descr="http://illustrators.ru/uploads/illustration/image/828860/main_%D0%93%D0%BD%D0%BE%D0%BC_%D0%B8_%D0%92%D0%B5%D0%BB%D0%B8%D0%BA%D0%B0%D0%B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" t="1633" r="2010" b="433"/>
          <a:stretch>
            <a:fillRect/>
          </a:stretch>
        </p:blipFill>
        <p:spPr bwMode="auto">
          <a:xfrm>
            <a:off x="26988" y="188913"/>
            <a:ext cx="5192712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9" name="Гномик"/>
          <p:cNvGrpSpPr>
            <a:grpSpLocks/>
          </p:cNvGrpSpPr>
          <p:nvPr/>
        </p:nvGrpSpPr>
        <p:grpSpPr bwMode="auto">
          <a:xfrm>
            <a:off x="7269163" y="4395788"/>
            <a:ext cx="1874837" cy="2552700"/>
            <a:chOff x="7129919" y="3789040"/>
            <a:chExt cx="1875331" cy="2551930"/>
          </a:xfrm>
        </p:grpSpPr>
        <p:pic>
          <p:nvPicPr>
            <p:cNvPr id="19470" name="Picture 2" descr="http://illustrators.ru/uploads/illustration/image/828860/main_%D0%93%D0%BD%D0%BE%D0%BC_%D0%B8_%D0%92%D0%B5%D0%BB%D0%B8%D0%BA%D0%B0%D0%B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21" t="40781" r="14082" b="29610"/>
            <a:stretch>
              <a:fillRect/>
            </a:stretch>
          </p:blipFill>
          <p:spPr bwMode="auto">
            <a:xfrm>
              <a:off x="7133175" y="3789040"/>
              <a:ext cx="1872075" cy="2319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1" name="Picture 4" descr="https://im0-tub-ru.yandex.net/i?id=7f6b0f708667b852655f8444a387a7ed&amp;n=33&amp;h=215&amp;w=3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29919" y="4948912"/>
              <a:ext cx="1875331" cy="1392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54" name="Тюльпан" descr="http://sarrest.ru/wp-content/uploads/2014/11/lbZacZzOZ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767013"/>
            <a:ext cx="1506537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Тюльпанчик" descr="http://sarrest.ru/wp-content/uploads/2014/11/lbZacZzOZ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4183063"/>
            <a:ext cx="757237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одзаголовок 2"/>
          <p:cNvSpPr txBox="1">
            <a:spLocks/>
          </p:cNvSpPr>
          <p:nvPr/>
        </p:nvSpPr>
        <p:spPr>
          <a:xfrm>
            <a:off x="5004049" y="152636"/>
            <a:ext cx="4139952" cy="7560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2000">
                      <a:srgbClr val="A52B7C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</a:rPr>
              <a:t>«Большой – маленький»</a:t>
            </a:r>
            <a:endParaRPr lang="ru-RU" b="1" dirty="0" smtClean="0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2000">
                    <a:srgbClr val="A52B7C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</a:endParaRPr>
          </a:p>
        </p:txBody>
      </p:sp>
      <p:pic>
        <p:nvPicPr>
          <p:cNvPr id="14358" name="Роза" descr="http://www.playcast.ru/uploads/2016/09/22/1996918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14900">
            <a:off x="3436938" y="2819400"/>
            <a:ext cx="1887537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озочка" descr="http://www.playcast.ru/uploads/2016/09/22/1996918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1659" flipH="1">
            <a:off x="6934200" y="4040188"/>
            <a:ext cx="109696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Гвоздика" descr="https://abload.de/img/karanflforumelelegzdegzs0p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2708275"/>
            <a:ext cx="1547812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Гвоздичка" descr="https://abload.de/img/karanflforumelelegzdegzs0p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3" y="4033838"/>
            <a:ext cx="865187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4" name="Ромашка" descr="http://www.playcast.ru/uploads/2016/03/06/1768200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7592" flipH="1">
            <a:off x="3430588" y="2825750"/>
            <a:ext cx="16002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омашечка" descr="http://www.playcast.ru/uploads/2016/03/06/1768200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4144963"/>
            <a:ext cx="7366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4" descr="https://lh3.ggpht.com/yryyXRhYje_3r-t6wtO14A2AwsZuHFyOoceG2eqH6iu36AQoYokJkA2GSvvIAgLo0w=h400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38" y="6381750"/>
            <a:ext cx="4333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Жадина" descr="http://picstons.ru/img/picture/May/23/19aa394cda8ae17f4a9750611e9764d9/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9" r="24358"/>
          <a:stretch>
            <a:fillRect/>
          </a:stretch>
        </p:blipFill>
        <p:spPr bwMode="auto">
          <a:xfrm>
            <a:off x="34925" y="1439863"/>
            <a:ext cx="3311525" cy="538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6228184" y="151953"/>
            <a:ext cx="2771800" cy="97279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2000">
                      <a:srgbClr val="A52B7C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</a:rPr>
              <a:t>«Жадина»</a:t>
            </a:r>
            <a:endParaRPr lang="en-US" sz="2800" b="1" dirty="0" smtClean="0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2000">
                    <a:srgbClr val="A52B7C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2000">
                      <a:srgbClr val="A52B7C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</a:rPr>
              <a:t>(мой, моя, мои)</a:t>
            </a:r>
            <a:endParaRPr lang="ru-RU" b="1" dirty="0" smtClean="0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2000">
                    <a:srgbClr val="A52B7C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</a:endParaRPr>
          </a:p>
        </p:txBody>
      </p:sp>
      <p:pic>
        <p:nvPicPr>
          <p:cNvPr id="21508" name="Трава" descr="http://www.playcast.ru/uploads/2015/01/03/114137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6"/>
          <a:stretch>
            <a:fillRect/>
          </a:stretch>
        </p:blipFill>
        <p:spPr bwMode="auto">
          <a:xfrm>
            <a:off x="6342063" y="5300663"/>
            <a:ext cx="2801937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Гвоздика" descr="https://abload.de/img/karanflforumelelegzdegzs0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0393">
            <a:off x="7235825" y="3603625"/>
            <a:ext cx="1322388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Гвоздики" descr="http://img-fotki.yandex.ru/get/5007/svetlera.280/0_5b438_3c0bee97_X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17815" r="17847" b="33751"/>
          <a:stretch>
            <a:fillRect/>
          </a:stretch>
        </p:blipFill>
        <p:spPr bwMode="auto">
          <a:xfrm rot="2709861">
            <a:off x="6345237" y="3017838"/>
            <a:ext cx="3103563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Колокольчик" descr="http://www.playcast.ru/uploads/2016/04/04/1812511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3213100"/>
            <a:ext cx="2447925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Колокольчики"/>
          <p:cNvGrpSpPr>
            <a:grpSpLocks/>
          </p:cNvGrpSpPr>
          <p:nvPr/>
        </p:nvGrpSpPr>
        <p:grpSpPr bwMode="auto">
          <a:xfrm>
            <a:off x="6342063" y="2970213"/>
            <a:ext cx="2605087" cy="3170237"/>
            <a:chOff x="1246076" y="2457167"/>
            <a:chExt cx="3443121" cy="3967737"/>
          </a:xfrm>
        </p:grpSpPr>
        <p:pic>
          <p:nvPicPr>
            <p:cNvPr id="21520" name="Колокольчики" descr="http://www.playcast.ru/uploads/2016/04/04/18125115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2908" flipH="1">
              <a:off x="1743499" y="2457167"/>
              <a:ext cx="2448272" cy="3146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21" name="Группа 11"/>
            <p:cNvGrpSpPr>
              <a:grpSpLocks/>
            </p:cNvGrpSpPr>
            <p:nvPr/>
          </p:nvGrpSpPr>
          <p:grpSpPr bwMode="auto">
            <a:xfrm>
              <a:off x="1246076" y="2564903"/>
              <a:ext cx="3443121" cy="3860001"/>
              <a:chOff x="1246076" y="2564903"/>
              <a:chExt cx="3443121" cy="3860001"/>
            </a:xfrm>
          </p:grpSpPr>
          <p:pic>
            <p:nvPicPr>
              <p:cNvPr id="21522" name="Picture 6" descr="http://www.playcast.ru/uploads/2016/04/04/18125115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6076" y="2564903"/>
                <a:ext cx="3443121" cy="3860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3" name="Колокольчики" descr="http://www.playcast.ru/uploads/2016/04/04/18125115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03648" y="3255163"/>
                <a:ext cx="2448272" cy="3146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4" name="Нарцисс" descr="http://www.playcast.ru/uploads/2015/04/02/1296817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270">
            <a:off x="7164388" y="3371850"/>
            <a:ext cx="1366837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Нарциссы" descr="http://www.playcast.ru/uploads/2016/02/26/1752647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/>
          <a:stretch>
            <a:fillRect/>
          </a:stretch>
        </p:blipFill>
        <p:spPr bwMode="auto">
          <a:xfrm>
            <a:off x="6980238" y="3448050"/>
            <a:ext cx="1555750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Лилия" descr="http://www.coollady.ru/pic/0002/070/6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8" b="21237"/>
          <a:stretch>
            <a:fillRect/>
          </a:stretch>
        </p:blipFill>
        <p:spPr bwMode="auto">
          <a:xfrm>
            <a:off x="7073900" y="3651250"/>
            <a:ext cx="1958975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Лилии"/>
          <p:cNvGrpSpPr>
            <a:grpSpLocks/>
          </p:cNvGrpSpPr>
          <p:nvPr/>
        </p:nvGrpSpPr>
        <p:grpSpPr bwMode="auto">
          <a:xfrm>
            <a:off x="6502400" y="3246438"/>
            <a:ext cx="2511425" cy="3243262"/>
            <a:chOff x="6156176" y="1121397"/>
            <a:chExt cx="2511343" cy="3243560"/>
          </a:xfrm>
        </p:grpSpPr>
        <p:pic>
          <p:nvPicPr>
            <p:cNvPr id="21518" name="Picture 8" descr="http://www.coollady.ru/pic/0002/070/6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1121397"/>
              <a:ext cx="2511343" cy="3243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9" name="Picture 8" descr="http://www.coollady.ru/pic/0002/070/62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38" t="-2" b="48759"/>
            <a:stretch>
              <a:fillRect/>
            </a:stretch>
          </p:blipFill>
          <p:spPr bwMode="auto">
            <a:xfrm flipH="1">
              <a:off x="6444208" y="2201586"/>
              <a:ext cx="1512168" cy="1513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17" name="Picture 4" descr="https://lh3.ggpht.com/yryyXRhYje_3r-t6wtO14A2AwsZuHFyOoceG2eqH6iu36AQoYokJkA2GSvvIAgLo0w=h400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38" y="6381750"/>
            <a:ext cx="4333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0.01076 -0.00208 -0.01857 -0.00787 -0.02882 -0.01203 C -0.03628 -0.01898 -0.04705 -0.01967 -0.05607 -0.02222 C -0.06337 -0.02731 -0.071 -0.03125 -0.07882 -0.03426 C -0.08194 -0.03541 -0.08784 -0.03842 -0.08784 -0.03842 C -0.09531 -0.04791 -0.08507 -0.03634 -0.09843 -0.04444 C -0.10173 -0.04652 -0.10416 -0.05092 -0.10764 -0.05254 C -0.11458 -0.05578 -0.12118 -0.06134 -0.12725 -0.06666 C -0.13264 -0.07708 -0.13472 -0.07708 -0.14253 -0.08287 C -0.15764 -0.09398 -0.14566 -0.08888 -0.15764 -0.09305 C -0.17569 -0.11088 -0.15104 -0.0875 -0.17118 -0.10301 C -0.17239 -0.10393 -0.17309 -0.10601 -0.1743 -0.10717 C -0.17569 -0.10856 -0.17725 -0.10995 -0.17882 -0.11111 C -0.18229 -0.11342 -0.18593 -0.11481 -0.18941 -0.11713 C -0.19566 -0.12546 -0.20347 -0.1287 -0.21059 -0.13541 C -0.21232 -0.13703 -0.21337 -0.13958 -0.2151 -0.14143 C -0.21649 -0.14305 -0.21823 -0.14398 -0.21979 -0.14537 C -0.22378 -0.15393 -0.22587 -0.15717 -0.23333 -0.15972 C -0.23437 -0.16111 -0.23524 -0.16273 -0.23646 -0.16365 C -0.23837 -0.16527 -0.2408 -0.16574 -0.24253 -0.16759 C -0.24531 -0.1706 -0.24757 -0.1743 -0.25 -0.17777 C -0.25104 -0.17939 -0.25312 -0.17893 -0.25451 -0.17986 C -0.26076 -0.18426 -0.26666 -0.18912 -0.27274 -0.19398 C -0.28472 -0.2037 -0.29427 -0.21597 -0.30764 -0.22222 C -0.31146 -0.23009 -0.31805 -0.23217 -0.3243 -0.23634 C -0.33437 -0.24305 -0.34288 -0.25324 -0.35312 -0.25856 C -0.35468 -0.26064 -0.35573 -0.26319 -0.35764 -0.26458 C -0.36041 -0.26666 -0.36666 -0.26875 -0.36666 -0.26875 C -0.37187 -0.27523 -0.37621 -0.27685 -0.38333 -0.2787 C -0.38975 -0.28726 -0.39583 -0.28865 -0.40451 -0.29097 C -0.40868 -0.29606 -0.41284 -0.29861 -0.41823 -0.30092 C -0.43125 -0.31296 -0.41198 -0.29629 -0.43038 -0.30717 C -0.45069 -0.31921 -0.42361 -0.30879 -0.44253 -0.31527 C -0.45295 -0.3243 -0.44809 -0.32152 -0.45607 -0.32523 C -0.46041 -0.33101 -0.46597 -0.33379 -0.47118 -0.3375 C -0.48212 -0.34537 -0.49375 -0.35439 -0.50607 -0.35763 C -0.51302 -0.36365 -0.52135 -0.36689 -0.52882 -0.37176 C -0.53524 -0.37615 -0.53107 -0.37569 -0.53489 -0.37569 " pathEditMode="relative" ptsTypes="fffffffffffffffffffffffffffffffffffffA">
                                      <p:cBhvr>
                                        <p:cTn id="11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5665E-6 C -0.02222 -0.00069 -0.04445 -0.00069 -0.06667 -0.00207 C -0.07674 -0.00277 -0.09149 -0.01294 -0.10174 -0.01687 C -0.11198 -0.0208 -0.1276 -0.0245 -0.13663 -0.03167 C -0.13924 -0.03375 -0.14167 -0.03652 -0.14445 -0.03791 C -0.15052 -0.04092 -0.15729 -0.04161 -0.16354 -0.04439 C -0.16545 -0.04508 -0.16667 -0.04762 -0.1684 -0.04855 C -0.18038 -0.05548 -0.1941 -0.06034 -0.20642 -0.06543 C -0.22379 -0.07259 -0.23958 -0.08624 -0.25729 -0.09086 C -0.26215 -0.0941 -0.26649 -0.09849 -0.27153 -0.1015 C -0.28004 -0.10658 -0.28976 -0.10936 -0.29844 -0.11421 C -0.31771 -0.12531 -0.30417 -0.12069 -0.3191 -0.12462 C -0.33038 -0.13086 -0.34063 -0.13942 -0.35243 -0.14381 C -0.36927 -0.16138 -0.39392 -0.17479 -0.41441 -0.18381 C -0.42049 -0.18959 -0.42708 -0.19329 -0.43333 -0.19861 C -0.44167 -0.20554 -0.45017 -0.2141 -0.45885 -0.21988 C -0.46215 -0.22196 -0.46701 -0.22496 -0.46997 -0.2282 C -0.47691 -0.23583 -0.48299 -0.24508 -0.49063 -0.25155 C -0.49375 -0.2578 -0.49583 -0.2652 -0.5 -0.27051 C -0.50156 -0.27259 -0.50504 -0.27676 -0.50642 -0.27907 C -0.50764 -0.28115 -0.50816 -0.28346 -0.50955 -0.28531 C -0.51094 -0.28716 -0.51285 -0.28785 -0.51441 -0.28947 C -0.52205 -0.29757 -0.51267 -0.2897 -0.52066 -0.30011 C -0.52205 -0.30196 -0.52396 -0.30265 -0.52552 -0.30427 C -0.52622 -0.30496 -0.52656 -0.30589 -0.52708 -0.30658 " pathEditMode="relative" ptsTypes="ffffffffffffffffffffffff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-2.25434E-6 C -0.01389 -0.00925 -0.02778 -0.00786 -0.04271 -0.01271 C -0.07362 -0.02289 -0.10383 -0.03653 -0.1349 -0.04647 C -0.14688 -0.05433 -0.16008 -0.05711 -0.17292 -0.06127 C -0.18438 -0.06497 -0.18004 -0.0652 -0.19046 -0.06982 C -0.19758 -0.07306 -0.20539 -0.07329 -0.21268 -0.07607 C -0.2224 -0.07977 -0.23577 -0.08508 -0.24445 -0.09086 C -0.25955 -0.10104 -0.27431 -0.11352 -0.29046 -0.12046 C -0.30157 -0.1304 -0.31407 -0.13641 -0.32535 -0.14589 C -0.33091 -0.15052 -0.33681 -0.15584 -0.34115 -0.16277 C -0.34445 -0.16786 -0.3448 -0.17156 -0.34914 -0.17549 C -0.35209 -0.17826 -0.35573 -0.17919 -0.35869 -0.18173 C -0.36389 -0.1926 -0.36008 -0.18636 -0.37136 -0.19653 C -0.37292 -0.19792 -0.37605 -0.20092 -0.37605 -0.20092 C -0.38386 -0.22566 -0.37379 -0.19861 -0.3856 -0.2178 C -0.38664 -0.21942 -0.38612 -0.22243 -0.38716 -0.22404 C -0.39098 -0.23029 -0.39879 -0.23306 -0.40313 -0.23884 C -0.40556 -0.24208 -0.40712 -0.24601 -0.40938 -0.24948 C -0.4132 -0.25549 -0.41494 -0.2548 -0.42049 -0.26011 C -0.42501 -0.26428 -0.4323 -0.2793 -0.43334 -0.28115 C -0.4349 -0.28393 -0.43768 -0.28508 -0.43959 -0.2874 C -0.45504 -0.30613 -0.44445 -0.29433 -0.45226 -0.30451 C -0.45487 -0.30797 -0.46025 -0.31491 -0.46025 -0.31491 C -0.46442 -0.32647 -0.47067 -0.33433 -0.47605 -0.34451 C -0.48282 -0.35699 -0.48785 -0.37433 -0.49671 -0.38474 C -0.50539 -0.39491 -0.5158 -0.40208 -0.52692 -0.40578 C -0.52987 -0.40994 -0.53178 -0.41225 -0.53646 -0.41225 " pathEditMode="relative" ptsTypes="ffffffffffffffffffffffffffA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4509E-6 C -0.17205 -0.11977 -0.51598 -0.35931 -0.51598 -0.35931 L -0.53507 -0.36162 " pathEditMode="relative" ptsTypes="fAA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9.24855E-7 C -0.0132 -0.00069 -0.02639 -0.00092 -0.03958 -0.00208 C -0.05191 -0.00323 -0.06389 -0.00878 -0.07622 -0.01063 C -0.08715 -0.01549 -0.09826 -0.01873 -0.10955 -0.02127 C -0.11111 -0.02196 -0.11267 -0.02289 -0.11424 -0.02335 C -0.11684 -0.02427 -0.11962 -0.02451 -0.12222 -0.02543 C -0.13056 -0.02867 -0.13594 -0.03491 -0.14445 -0.03815 C -0.1533 -0.04138 -0.16233 -0.04347 -0.17135 -0.04647 C -0.17882 -0.05318 -0.1882 -0.05688 -0.19688 -0.05919 C -0.2099 -0.06844 -0.22448 -0.07422 -0.23802 -0.08254 C -0.25017 -0.09017 -0.2632 -0.1015 -0.27622 -0.10566 C -0.28368 -0.11098 -0.29201 -0.11491 -0.3 -0.11838 C -0.31389 -0.13156 -0.3309 -0.14451 -0.34757 -0.15006 C -0.35538 -0.15537 -0.36111 -0.16046 -0.36979 -0.16277 C -0.38611 -0.17179 -0.40156 -0.18196 -0.41736 -0.19237 C -0.42292 -0.19607 -0.42917 -0.19722 -0.4349 -0.20092 C -0.44028 -0.20809 -0.4434 -0.20878 -0.4507 -0.21156 C -0.45695 -0.21711 -0.46441 -0.22427 -0.47135 -0.22844 C -0.48056 -0.23399 -0.4908 -0.23722 -0.5 -0.24323 C -0.51389 -0.25225 -0.50191 -0.24786 -0.5158 -0.25156 C -0.51736 -0.25295 -0.51892 -0.2548 -0.52066 -0.25595 C -0.52205 -0.25688 -0.52396 -0.25688 -0.52535 -0.25803 C -0.53177 -0.26289 -0.53438 -0.26982 -0.54132 -0.27283 C -0.55208 -0.29433 -0.5349 -0.26219 -0.5507 -0.28323 C -0.55191 -0.28485 -0.55139 -0.28786 -0.55243 -0.28971 C -0.55365 -0.29225 -0.55556 -0.29387 -0.55712 -0.29595 C -0.55972 -0.30335 -0.5599 -0.30474 -0.56354 -0.31075 C -0.56701 -0.31653 -0.56667 -0.31283 -0.56667 -0.31722 " pathEditMode="relative" ptsTypes="fffffffffffffffffffffffffffA">
                                      <p:cBhvr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-6.76301E-6 C -0.00799 0.01109 -0.02032 0.00346 -0.03021 -6.76301E-6 C -0.04185 -0.01041 -0.02709 0.00184 -0.04133 -0.00625 C -0.04879 -0.01041 -0.05556 -0.01504 -0.06355 -0.01897 C -0.07223 -0.02336 -0.08195 -0.02498 -0.09046 -0.0296 C -0.09966 -0.03469 -0.10782 -0.03885 -0.11754 -0.04209 C -0.12535 -0.04764 -0.13299 -0.04741 -0.14133 -0.05064 C -0.1566 -0.05665 -0.17067 -0.06521 -0.18577 -0.07168 C -0.19098 -0.07908 -0.1981 -0.08255 -0.20487 -0.08648 C -0.21476 -0.09226 -0.2231 -0.10105 -0.23334 -0.10567 C -0.24028 -0.11284 -0.24653 -0.11746 -0.254 -0.12255 C -0.25903 -0.12579 -0.26129 -0.13064 -0.26667 -0.13319 C -0.2757 -0.14267 -0.2856 -0.15238 -0.29532 -0.16047 C -0.30608 -0.16949 -0.29306 -0.15284 -0.30643 -0.16902 C -0.31806 -0.18313 -0.32657 -0.19353 -0.33976 -0.20486 C -0.3448 -0.20926 -0.34792 -0.21481 -0.354 -0.21758 C -0.36615 -0.22914 -0.38126 -0.2518 -0.39532 -0.25781 C -0.40469 -0.2703 -0.41268 -0.27608 -0.42379 -0.28533 C -0.43282 -0.29272 -0.43872 -0.30174 -0.44931 -0.30637 C -0.454 -0.31284 -0.46025 -0.31839 -0.46667 -0.32116 C -0.47848 -0.3318 -0.4724 -0.32879 -0.48421 -0.3318 C -0.49254 -0.3392 -0.48525 -0.33388 -0.49844 -0.33804 C -0.5066 -0.34059 -0.51407 -0.34567 -0.52223 -0.34868 C -0.52796 -0.35076 -0.53976 -0.35284 -0.53976 -0.35284 " pathEditMode="relative" ptsTypes="fffffffffffffffffffffffA">
                                      <p:cBhvr>
                                        <p:cTn id="7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27746E-6 C -0.01909 -0.00069 -0.03802 -0.00092 -0.05711 -0.00231 C -0.0618 -0.00254 -0.06267 -0.00624 -0.06666 -0.00855 C -0.07413 -0.01295 -0.08264 -0.0148 -0.09045 -0.01711 C -0.0967 -0.02127 -0.09948 -0.0252 -0.10625 -0.02751 C -0.1118 -0.0326 -0.11805 -0.03977 -0.12378 -0.04439 C -0.12795 -0.04786 -0.12899 -0.04578 -0.13333 -0.04879 C -0.14149 -0.05457 -0.14705 -0.06197 -0.15555 -0.06566 C -0.16389 -0.07676 -0.175 -0.08231 -0.18402 -0.09318 C -0.19201 -0.10289 -0.19948 -0.11168 -0.20781 -0.12069 C -0.2125 -0.12578 -0.21718 -0.13087 -0.22222 -0.13549 C -0.22534 -0.13827 -0.23159 -0.14381 -0.23159 -0.14381 C -0.23889 -0.15838 -0.22951 -0.14173 -0.24271 -0.15653 C -0.24409 -0.15815 -0.24461 -0.16092 -0.246 -0.16277 C -0.25416 -0.17364 -0.26441 -0.1822 -0.27291 -0.19237 C -0.28333 -0.20486 -0.28316 -0.21179 -0.2967 -0.2178 C -0.30746 -0.23214 -0.32152 -0.25341 -0.33489 -0.2622 C -0.34253 -0.2726 -0.35104 -0.28462 -0.36024 -0.29179 C -0.36475 -0.30012 -0.36996 -0.30682 -0.37448 -0.31514 C -0.37691 -0.32462 -0.38177 -0.32879 -0.38715 -0.33618 C -0.39566 -0.34775 -0.40347 -0.36185 -0.4158 -0.36578 C -0.42378 -0.37688 -0.41666 -0.36879 -0.42847 -0.37642 C -0.43541 -0.38104 -0.43993 -0.3889 -0.44757 -0.39329 C -0.46076 -0.40092 -0.475 -0.40069 -0.48889 -0.40393 C -0.50208 -0.40717 -0.51493 -0.41017 -0.52847 -0.41017 " pathEditMode="relative" ptsTypes="ffffffffffffffffffffffffA">
                                      <p:cBhvr>
                                        <p:cTn id="8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3.98844E-6 C -0.01216 0.00393 -0.0264 -0.00301 -0.03647 -0.01272 C -0.04202 -0.01804 -0.0441 -0.02243 -0.05087 -0.02544 C -0.05903 -0.03376 -0.06841 -0.03885 -0.07778 -0.0444 C -0.08508 -0.04856 -0.08768 -0.05457 -0.09532 -0.05711 C -0.10122 -0.06266 -0.10608 -0.06451 -0.11268 -0.06775 C -0.12397 -0.0733 -0.13508 -0.08023 -0.14601 -0.08671 C -0.14827 -0.08809 -0.15035 -0.08948 -0.15244 -0.0911 C -0.15469 -0.09295 -0.15643 -0.09572 -0.15869 -0.09734 C -0.16772 -0.10335 -0.17813 -0.10659 -0.18733 -0.11214 C -0.19653 -0.11792 -0.20626 -0.12694 -0.21598 -0.1311 C -0.22275 -0.13734 -0.23039 -0.14474 -0.2382 -0.14798 C -0.24376 -0.1533 -0.24584 -0.16 -0.25244 -0.16278 C -0.27067 -0.17919 -0.29185 -0.19376 -0.31268 -0.20301 C -0.32206 -0.21249 -0.33108 -0.22289 -0.34133 -0.23052 C -0.34688 -0.23468 -0.34949 -0.24046 -0.35556 -0.24324 C -0.36025 -0.24948 -0.36511 -0.25596 -0.3698 -0.2622 C -0.37258 -0.2659 -0.37935 -0.27075 -0.37935 -0.27075 C -0.38907 -0.28994 -0.40122 -0.30659 -0.41424 -0.32139 C -0.42483 -0.33364 -0.41285 -0.32231 -0.42535 -0.33411 C -0.42848 -0.33711 -0.4349 -0.34266 -0.4349 -0.34266 C -0.44254 -0.357 -0.43351 -0.34266 -0.44289 -0.35098 C -0.454 -0.36093 -0.46042 -0.3711 -0.4731 -0.37642 C -0.48386 -0.39075 -0.50591 -0.39677 -0.52067 -0.39954 C -0.52778 -0.40301 -0.52362 -0.40185 -0.53334 -0.40185 " pathEditMode="relative" ptsTypes="ffffffffffffffffffffffffA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250825" y="2349500"/>
          <a:ext cx="8642352" cy="223202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160588"/>
                <a:gridCol w="2160588"/>
                <a:gridCol w="2160588"/>
                <a:gridCol w="2160588"/>
              </a:tblGrid>
              <a:tr h="223202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55" marR="91455" marT="45715" marB="45715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55" marR="91455" marT="45715" marB="45715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55" marR="91455" marT="45715" marB="45715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55" marR="91455" marT="45715" marB="45715"/>
                </a:tc>
              </a:tr>
            </a:tbl>
          </a:graphicData>
        </a:graphic>
      </p:graphicFrame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250825" y="2349500"/>
            <a:ext cx="8623300" cy="2232025"/>
            <a:chOff x="250825" y="3860800"/>
            <a:chExt cx="8623300" cy="2232025"/>
          </a:xfrm>
        </p:grpSpPr>
        <p:pic>
          <p:nvPicPr>
            <p:cNvPr id="22553" name="Picture 16" descr="http://gifok.net/images/2015/10/11/White-Narcissus_01.md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39" b="14671"/>
            <a:stretch>
              <a:fillRect/>
            </a:stretch>
          </p:blipFill>
          <p:spPr bwMode="auto">
            <a:xfrm>
              <a:off x="250825" y="3912216"/>
              <a:ext cx="2170242" cy="2180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4" name="Picture 18" descr="http://www.playcast.ru/uploads/2016/12/17/20923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4" b="62222"/>
            <a:stretch>
              <a:fillRect/>
            </a:stretch>
          </p:blipFill>
          <p:spPr bwMode="auto">
            <a:xfrm>
              <a:off x="2411096" y="3860800"/>
              <a:ext cx="2152631" cy="2229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5" name="Picture 20" descr="http://newizmerenie.ru/catalog/flowers/shutterstock_8500603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9" t="3688" r="5025" b="5499"/>
            <a:stretch>
              <a:fillRect/>
            </a:stretch>
          </p:blipFill>
          <p:spPr bwMode="auto">
            <a:xfrm>
              <a:off x="4571367" y="3912215"/>
              <a:ext cx="2178999" cy="2178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6" name="Picture 24" descr="https://s.pfst.net/2011.07/72004982309655bcc402757b7e69a4dfd3cbb1522f_b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04" t="8672" r="27821" b="18723"/>
            <a:stretch>
              <a:fillRect/>
            </a:stretch>
          </p:blipFill>
          <p:spPr bwMode="auto">
            <a:xfrm flipH="1">
              <a:off x="6750365" y="3860800"/>
              <a:ext cx="2123760" cy="2229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уголок1"/>
          <p:cNvSpPr/>
          <p:nvPr/>
        </p:nvSpPr>
        <p:spPr>
          <a:xfrm rot="10800000">
            <a:off x="1998663" y="2349500"/>
            <a:ext cx="422275" cy="396875"/>
          </a:xfrm>
          <a:prstGeom prst="rt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2699792" y="792088"/>
            <a:ext cx="3851920" cy="6926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2000">
                      <a:srgbClr val="A52B7C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</a:rPr>
              <a:t>«Четвёртый лишний»</a:t>
            </a:r>
            <a:endParaRPr lang="ru-RU" b="1" dirty="0" smtClean="0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2000">
                    <a:srgbClr val="A52B7C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29" name="уголок2"/>
          <p:cNvSpPr/>
          <p:nvPr/>
        </p:nvSpPr>
        <p:spPr>
          <a:xfrm rot="10800000">
            <a:off x="4141788" y="2362200"/>
            <a:ext cx="422275" cy="396875"/>
          </a:xfrm>
          <a:prstGeom prst="rt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уголок3"/>
          <p:cNvSpPr/>
          <p:nvPr/>
        </p:nvSpPr>
        <p:spPr>
          <a:xfrm rot="10800000">
            <a:off x="6300788" y="2349500"/>
            <a:ext cx="420687" cy="396875"/>
          </a:xfrm>
          <a:prstGeom prst="rt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уголок4"/>
          <p:cNvSpPr/>
          <p:nvPr/>
        </p:nvSpPr>
        <p:spPr>
          <a:xfrm rot="10800000">
            <a:off x="8451850" y="2374900"/>
            <a:ext cx="422275" cy="396875"/>
          </a:xfrm>
          <a:prstGeom prst="rt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2" name="Хорошо 1" descr="http://2.bp.blogspot.com/-U0Hd0BQvh_0/VT46Thms1oI/AAAAAAAASio/yRZSUvbpl6o/s1600/%D1%88%D0%B0%D1%88%D0%BA%D0%B8%2B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2349500"/>
            <a:ext cx="21748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грусть1" descr="http://www.clipartkid.com/images/80/sad-animated-gif-id2ky2-clipart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49500"/>
            <a:ext cx="22415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грусть2" descr="http://www.clipartkid.com/images/80/sad-animated-gif-id2ky2-clipart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2349500"/>
            <a:ext cx="21510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грусть3" descr="http://www.clipartkid.com/images/80/sad-animated-gif-id2ky2-clipart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2349500"/>
            <a:ext cx="21510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4" descr="https://lh3.ggpht.com/yryyXRhYje_3r-t6wtO14A2AwsZuHFyOoceG2eqH6iu36AQoYokJkA2GSvvIAgLo0w=h400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38" y="6381750"/>
            <a:ext cx="4333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дзаголовок 2"/>
          <p:cNvSpPr txBox="1">
            <a:spLocks/>
          </p:cNvSpPr>
          <p:nvPr/>
        </p:nvSpPr>
        <p:spPr>
          <a:xfrm>
            <a:off x="2699792" y="792088"/>
            <a:ext cx="3851920" cy="6926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2000">
                      <a:srgbClr val="A52B7C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</a:rPr>
              <a:t>«Четвёртый лишний»</a:t>
            </a:r>
            <a:endParaRPr lang="ru-RU" b="1" dirty="0" smtClean="0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2000">
                    <a:srgbClr val="A52B7C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250825" y="2349500"/>
          <a:ext cx="8642352" cy="223202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160588"/>
                <a:gridCol w="2160588"/>
                <a:gridCol w="2160588"/>
                <a:gridCol w="2160588"/>
              </a:tblGrid>
              <a:tr h="223202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55" marR="91455" marT="45715" marB="45715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55" marR="91455" marT="45715" marB="45715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55" marR="91455" marT="45715" marB="45715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55" marR="91455" marT="45715" marB="45715"/>
                </a:tc>
              </a:tr>
            </a:tbl>
          </a:graphicData>
        </a:graphic>
      </p:graphicFrame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250825" y="2349500"/>
            <a:ext cx="8642350" cy="2232025"/>
            <a:chOff x="250825" y="1125538"/>
            <a:chExt cx="8642350" cy="2232025"/>
          </a:xfrm>
        </p:grpSpPr>
        <p:pic>
          <p:nvPicPr>
            <p:cNvPr id="23577" name="Picture 4" descr="http://www.playcast.ru/uploads/2016/03/23/17953778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2411413" y="1158875"/>
              <a:ext cx="2152650" cy="219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8" name="Picture 6" descr="http://gifok.net/images/2015/10/14/Spring-flowers_065.m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6563" y="1125538"/>
              <a:ext cx="2106612" cy="223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9" name="Picture 8" descr="http://www.playcast.ru/uploads/2016/05/29/1881146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69" t="24959"/>
            <a:stretch>
              <a:fillRect/>
            </a:stretch>
          </p:blipFill>
          <p:spPr bwMode="auto">
            <a:xfrm>
              <a:off x="250825" y="1158875"/>
              <a:ext cx="2160588" cy="2168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80" name="Picture 14" descr="http://clipart-db.ru/file_content/rastr/flower-010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" t="9283" r="8417" b="7622"/>
            <a:stretch>
              <a:fillRect/>
            </a:stretch>
          </p:blipFill>
          <p:spPr bwMode="auto">
            <a:xfrm>
              <a:off x="4564063" y="1125538"/>
              <a:ext cx="2133600" cy="223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уголок1"/>
          <p:cNvSpPr/>
          <p:nvPr/>
        </p:nvSpPr>
        <p:spPr>
          <a:xfrm rot="10800000">
            <a:off x="1989138" y="2347913"/>
            <a:ext cx="422275" cy="398462"/>
          </a:xfrm>
          <a:prstGeom prst="rt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уголок2"/>
          <p:cNvSpPr/>
          <p:nvPr/>
        </p:nvSpPr>
        <p:spPr>
          <a:xfrm rot="10800000">
            <a:off x="4149725" y="2347913"/>
            <a:ext cx="422275" cy="398462"/>
          </a:xfrm>
          <a:prstGeom prst="rt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уголок3"/>
          <p:cNvSpPr/>
          <p:nvPr/>
        </p:nvSpPr>
        <p:spPr>
          <a:xfrm rot="10800000">
            <a:off x="6310313" y="2347913"/>
            <a:ext cx="422275" cy="398462"/>
          </a:xfrm>
          <a:prstGeom prst="rt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уголок4"/>
          <p:cNvSpPr/>
          <p:nvPr/>
        </p:nvSpPr>
        <p:spPr>
          <a:xfrm rot="10800000">
            <a:off x="8453438" y="2349500"/>
            <a:ext cx="422275" cy="396875"/>
          </a:xfrm>
          <a:prstGeom prst="rt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5" name="грустный пуш.1" descr="http://liubavyshka.ru/_ph/146/2/353009349.gif?144630426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47913"/>
            <a:ext cx="217011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грустный пуш.4" descr="http://liubavyshka.ru/_ph/146/2/353009349.gif?144630426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347913"/>
            <a:ext cx="21701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грустный пуш.3" descr="http://liubavyshka.ru/_ph/146/2/353009349.gif?144630426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2347913"/>
            <a:ext cx="21701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да" descr="http://st.stranamam.ru/data/cache/2013oct/02/37/9639469_5168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347913"/>
            <a:ext cx="223202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6" name="Picture 4" descr="https://lh3.ggpht.com/yryyXRhYje_3r-t6wtO14A2AwsZuHFyOoceG2eqH6iu36AQoYokJkA2GSvvIAgLo0w=h400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38" y="6381750"/>
            <a:ext cx="4333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95288" y="549275"/>
          <a:ext cx="8424861" cy="619283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808287"/>
                <a:gridCol w="2808287"/>
                <a:gridCol w="2808287"/>
              </a:tblGrid>
              <a:tr h="3096419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L="91439" marR="91439" marT="45721" marB="45721" anchor="ctr"/>
                </a:tc>
              </a:tr>
              <a:tr h="3096419">
                <a:tc>
                  <a:txBody>
                    <a:bodyPr/>
                    <a:lstStyle/>
                    <a:p>
                      <a:pPr algn="ctr"/>
                      <a:endParaRPr lang="ru-RU" sz="1800"/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L="91439" marR="91439" marT="45721" marB="45721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L="91439" marR="91439" marT="45721" marB="45721" anchor="ctr"/>
                </a:tc>
              </a:tr>
            </a:tbl>
          </a:graphicData>
        </a:graphic>
      </p:graphicFrame>
      <p:sp>
        <p:nvSpPr>
          <p:cNvPr id="21" name="Подзаголовок 2"/>
          <p:cNvSpPr txBox="1">
            <a:spLocks/>
          </p:cNvSpPr>
          <p:nvPr/>
        </p:nvSpPr>
        <p:spPr>
          <a:xfrm>
            <a:off x="3096344" y="7937"/>
            <a:ext cx="2771800" cy="68475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2000">
                      <a:srgbClr val="A52B7C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</a:rPr>
              <a:t>Расскажи</a:t>
            </a:r>
            <a:endParaRPr lang="ru-RU" b="1" dirty="0" smtClean="0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2000">
                    <a:srgbClr val="A52B7C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</a:endParaRPr>
          </a:p>
        </p:txBody>
      </p:sp>
      <p:pic>
        <p:nvPicPr>
          <p:cNvPr id="23" name="Picture 4" descr="https://s7.hostingkartinok.com/uploads/images/2015/04/c185de3bf178dbe4a3ce2c99c0f07ab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8" y="692150"/>
            <a:ext cx="2790825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https://3.bp.blogspot.com/-Nn2rXcqKCus/VsBASYZIU6I/AAAAAAAAARY/KFS2UXT9ic8/s1600/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3789363"/>
            <a:ext cx="2681288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3148013" y="3716338"/>
            <a:ext cx="2863850" cy="3025775"/>
            <a:chOff x="6017133" y="3717032"/>
            <a:chExt cx="2863631" cy="3024336"/>
          </a:xfrm>
        </p:grpSpPr>
        <p:pic>
          <p:nvPicPr>
            <p:cNvPr id="32" name="Picture 4" descr="http://nizhouse.com/photo/98/9812c968506a5615fe4d7f366bdd69a3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58"/>
            <a:stretch/>
          </p:blipFill>
          <p:spPr bwMode="auto">
            <a:xfrm>
              <a:off x="6017133" y="3717032"/>
              <a:ext cx="2863631" cy="30243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51" name="Picture 2" descr="http://sarapulmama.ru/wp-content/uploads/2013/02/na-ulitse-Klumba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" t="1515" r="970" b="21877"/>
            <a:stretch>
              <a:fillRect/>
            </a:stretch>
          </p:blipFill>
          <p:spPr bwMode="auto">
            <a:xfrm>
              <a:off x="6588224" y="3717032"/>
              <a:ext cx="2150153" cy="1413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0" descr="https://s.pfst.net/2013.06/28550918186a2c0535dc65d8f6725c4102beba4e94f_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4279" r="24010" b="4893"/>
          <a:stretch>
            <a:fillRect/>
          </a:stretch>
        </p:blipFill>
        <p:spPr bwMode="auto">
          <a:xfrm>
            <a:off x="620713" y="620713"/>
            <a:ext cx="2341562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Группа 13"/>
          <p:cNvGrpSpPr>
            <a:grpSpLocks/>
          </p:cNvGrpSpPr>
          <p:nvPr/>
        </p:nvGrpSpPr>
        <p:grpSpPr bwMode="auto">
          <a:xfrm>
            <a:off x="6072188" y="3789363"/>
            <a:ext cx="2603500" cy="2811462"/>
            <a:chOff x="1438756" y="692696"/>
            <a:chExt cx="2231033" cy="2261647"/>
          </a:xfrm>
        </p:grpSpPr>
        <p:pic>
          <p:nvPicPr>
            <p:cNvPr id="26647" name="Picture 18" descr="http://doma-nasekomoe.ru/wp-content/uploads/2015/09/chem-obrabotat-ukusyi-klopov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1" t="15971" r="39606" b="9317"/>
            <a:stretch>
              <a:fillRect/>
            </a:stretch>
          </p:blipFill>
          <p:spPr bwMode="auto">
            <a:xfrm>
              <a:off x="2771800" y="836712"/>
              <a:ext cx="897989" cy="2054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8" name="Picture 24" descr="http://static6.depositphotos.com/1033796/540/v/450/depositphotos_5407607-stock-illustration-bees-with-flowers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0" t="10684" r="8226" b="7214"/>
            <a:stretch>
              <a:fillRect/>
            </a:stretch>
          </p:blipFill>
          <p:spPr bwMode="auto">
            <a:xfrm>
              <a:off x="1438756" y="1807654"/>
              <a:ext cx="1333043" cy="1146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9" name="Picture 32" descr="http://static9.depositphotos.com/1187791/1080/i/450/depositphotos_10804256-stock-photo-womens-perfume-in-beautiful-bottle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83" t="4248" r="12727" b="2016"/>
            <a:stretch>
              <a:fillRect/>
            </a:stretch>
          </p:blipFill>
          <p:spPr bwMode="auto">
            <a:xfrm>
              <a:off x="1676832" y="692696"/>
              <a:ext cx="1094967" cy="1114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2" descr="https://www.litres.ru/static/bookimages/13/24/32/13243275.bin.dir/h/i_01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31825"/>
            <a:ext cx="2687637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/>
          <p:cNvSpPr txBox="1">
            <a:spLocks/>
          </p:cNvSpPr>
          <p:nvPr/>
        </p:nvSpPr>
        <p:spPr>
          <a:xfrm>
            <a:off x="683568" y="2276872"/>
            <a:ext cx="7772400" cy="14700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altLang="ru-RU" sz="7200" b="1" dirty="0" smtClean="0">
                <a:ln>
                  <a:solidFill>
                    <a:srgbClr val="A52B7C"/>
                  </a:solidFill>
                </a:ln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27930">
                      <a:srgbClr val="A25098"/>
                    </a:gs>
                    <a:gs pos="66000">
                      <a:srgbClr val="A52B7C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МОЛОДЦЫ!</a:t>
            </a:r>
          </a:p>
        </p:txBody>
      </p:sp>
      <p:pic>
        <p:nvPicPr>
          <p:cNvPr id="27651" name="Picture 18" descr="http://kartinki-vernisazh.ru/_ph/109/2/977404091.gif?146210864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3789363"/>
            <a:ext cx="165417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20" descr="http://smayli.ru/data/smiles/cveta-44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692150"/>
            <a:ext cx="11525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20" descr="http://smayli.ru/data/smiles/cveta-44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4888" y="692150"/>
            <a:ext cx="115093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7236296" y="3301"/>
            <a:ext cx="1912042" cy="75608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Садовые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цветы</a:t>
            </a: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179388" y="3789363"/>
            <a:ext cx="2808287" cy="2879725"/>
            <a:chOff x="6156176" y="3501008"/>
            <a:chExt cx="2880321" cy="3048001"/>
          </a:xfrm>
        </p:grpSpPr>
        <p:pic>
          <p:nvPicPr>
            <p:cNvPr id="5129" name="Picture 9" descr="http://www.playcast.ru/uploads/2016/02/19/1739858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3501008"/>
              <a:ext cx="1257150" cy="3048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11" descr="http://img-fotki.yandex.ru/get/5007/svetlera.280/0_5b438_3c0bee97_X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52" t="21576" r="15959" b="32607"/>
            <a:stretch>
              <a:fillRect/>
            </a:stretch>
          </p:blipFill>
          <p:spPr bwMode="auto">
            <a:xfrm rot="4218818">
              <a:off x="6190186" y="3695772"/>
              <a:ext cx="3034146" cy="2658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75" y="476250"/>
            <a:ext cx="28352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 descr="http://www.playcast.ru/uploads/2015/02/24/1230615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99"/>
          <a:stretch>
            <a:fillRect/>
          </a:stretch>
        </p:blipFill>
        <p:spPr bwMode="auto">
          <a:xfrm>
            <a:off x="6015038" y="3789363"/>
            <a:ext cx="2974975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playcast.ru/uploads/2016/03/01/1759753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3308350"/>
            <a:ext cx="231616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https://www.arinasorokina.ru/wp-content/uploads/2012/05/rozovye-lilii-688x10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2875"/>
            <a:ext cx="2422525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http://img0.liveinternet.ru/images/attach/c/2/69/770/69770309_0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04813"/>
            <a:ext cx="1941512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4" descr="https://lh3.ggpht.com/yryyXRhYje_3r-t6wtO14A2AwsZuHFyOoceG2eqH6iu36AQoYokJkA2GSvvIAgLo0w=h400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38" y="6381750"/>
            <a:ext cx="4333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5" descr="C:\Users\Александра\Desktop\Май - игры\полевые\flowers_meadow_field_summer_greens_62762_192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/>
          <a:stretch>
            <a:fillRect/>
          </a:stretch>
        </p:blipFill>
        <p:spPr bwMode="auto">
          <a:xfrm>
            <a:off x="0" y="0"/>
            <a:ext cx="9129713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7236296" y="3301"/>
            <a:ext cx="1912042" cy="75608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Полевые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цветы</a:t>
            </a: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playcast.ru/uploads/2015/05/17/136303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214688"/>
            <a:ext cx="2376488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http://www.playcast.ru/uploads/2015/03/22/1276887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429000"/>
            <a:ext cx="229711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" descr="http://img0.liveinternet.ru/images/attach/c/10/111/806/111806418_4962465_page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213100"/>
            <a:ext cx="251142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6002338" y="153988"/>
            <a:ext cx="2314575" cy="3562350"/>
            <a:chOff x="1907704" y="3086733"/>
            <a:chExt cx="2314575" cy="3562351"/>
          </a:xfrm>
        </p:grpSpPr>
        <p:pic>
          <p:nvPicPr>
            <p:cNvPr id="7177" name="Picture 10" descr="http://www.playcast.ru/uploads/2015/08/29/14866026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3086733"/>
              <a:ext cx="2314575" cy="3562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12" descr="http://ekladata.com/WESoISe4EoPt1Abiz-L5HARfkI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3453606"/>
              <a:ext cx="1689965" cy="313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18" descr="http://www.playcast.ru/uploads/2016/06/30/1914824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4813"/>
            <a:ext cx="222885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http://2.bp.blogspot.com/-fvRi60XvLK8/UL3ImNHseTI/AAAAAAAAR80/gV8wsZgEwVY/s1600/dandelion+vecto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0175"/>
            <a:ext cx="2387600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4" descr="https://lh3.ggpht.com/yryyXRhYje_3r-t6wtO14A2AwsZuHFyOoceG2eqH6iu36AQoYokJkA2GSvvIAgLo0w=h400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38" y="6381750"/>
            <a:ext cx="4333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5004049" y="152636"/>
            <a:ext cx="4139952" cy="7560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2000">
                      <a:srgbClr val="A52B7C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</a:rPr>
              <a:t>«</a:t>
            </a:r>
            <a:r>
              <a:rPr lang="ru-RU" sz="2800" b="1" dirty="0" err="1" smtClean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2000">
                      <a:srgbClr val="A52B7C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</a:rPr>
              <a:t>СЛОВОпрятки</a:t>
            </a:r>
            <a:r>
              <a:rPr lang="ru-RU" sz="2800" b="1" dirty="0" smtClean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2000">
                      <a:srgbClr val="A52B7C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</a:rPr>
              <a:t>»</a:t>
            </a:r>
            <a:endParaRPr lang="ru-RU" b="1" dirty="0" smtClean="0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2000">
                    <a:srgbClr val="A52B7C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</a:endParaRPr>
          </a:p>
        </p:txBody>
      </p:sp>
      <p:pic>
        <p:nvPicPr>
          <p:cNvPr id="8195" name="Picture 12" descr="http://krgora-ds49.edumsko.ru/uploads/3000/2871/section/197199/gruppy/0_9c3d4_5ecd4d8f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2388"/>
            <a:ext cx="5195888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http://pngimg.com/uploads/bell/bell_PNG101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9915">
            <a:off x="5024438" y="763588"/>
            <a:ext cx="3775075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s.pfst.net/2011.02/53068578001cacd843536a5c4ea6131846bd2c69fe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" t="31259" b="16548"/>
          <a:stretch>
            <a:fillRect/>
          </a:stretch>
        </p:blipFill>
        <p:spPr bwMode="auto">
          <a:xfrm rot="7235931">
            <a:off x="3514726" y="2797175"/>
            <a:ext cx="6196012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4" descr="https://abload.de/img/karanflforumelelegzdegzs0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4450"/>
            <a:ext cx="3668713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http://allday1.com/uploads/posts/2015-06/1433238436_fine-viola-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476250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 descr="http://img-0.artonline.ru/paintings/asta/anyutinyglaz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194" y="3068959"/>
            <a:ext cx="5114806" cy="3759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10" descr="http://www.clipartbest.com/cliparts/LTK/rM8/LTKrM8Mx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39"/>
          <a:stretch>
            <a:fillRect/>
          </a:stretch>
        </p:blipFill>
        <p:spPr bwMode="auto">
          <a:xfrm>
            <a:off x="5081588" y="476250"/>
            <a:ext cx="3667125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3995738" y="2311400"/>
            <a:ext cx="5005387" cy="4430713"/>
            <a:chOff x="3995936" y="2311384"/>
            <a:chExt cx="5005631" cy="4429984"/>
          </a:xfrm>
        </p:grpSpPr>
        <p:pic>
          <p:nvPicPr>
            <p:cNvPr id="11268" name="Picture 2" descr="http://3.bp.blogspot.com/-H3DrURX-pQQ/VhYyM86sJYI/AAAAAAAAUc0/Grc900DiO_Q/s1600/4kWEN7GlBR%255B1%255D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2311384"/>
              <a:ext cx="5005631" cy="4429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9" name="TextBox 1"/>
            <p:cNvSpPr txBox="1">
              <a:spLocks noChangeArrowheads="1"/>
            </p:cNvSpPr>
            <p:nvPr/>
          </p:nvSpPr>
          <p:spPr bwMode="auto">
            <a:xfrm rot="-1527219">
              <a:off x="4809630" y="4424451"/>
              <a:ext cx="9309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400">
                  <a:latin typeface="Arial" charset="0"/>
                </a:rPr>
                <a:t>Рома</a:t>
              </a:r>
            </a:p>
          </p:txBody>
        </p:sp>
        <p:sp>
          <p:nvSpPr>
            <p:cNvPr id="11270" name="TextBox 3"/>
            <p:cNvSpPr txBox="1">
              <a:spLocks noChangeArrowheads="1"/>
            </p:cNvSpPr>
            <p:nvPr/>
          </p:nvSpPr>
          <p:spPr bwMode="auto">
            <a:xfrm rot="668588">
              <a:off x="6774087" y="4481489"/>
              <a:ext cx="10091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latin typeface="Arial" charset="0"/>
                </a:rPr>
                <a:t>Машка</a:t>
              </a:r>
            </a:p>
          </p:txBody>
        </p:sp>
      </p:grpSp>
      <p:pic>
        <p:nvPicPr>
          <p:cNvPr id="11267" name="Picture 4" descr="http://www.playcast.ru/uploads/2016/11/26/206623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3694112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1904</TotalTime>
  <Words>51</Words>
  <Application>Microsoft Office PowerPoint</Application>
  <PresentationFormat>Экран (4:3)</PresentationFormat>
  <Paragraphs>20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ЦВЕТЫ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Helen</dc:creator>
  <cp:lastModifiedBy>Александра</cp:lastModifiedBy>
  <cp:revision>123</cp:revision>
  <dcterms:created xsi:type="dcterms:W3CDTF">2011-10-28T02:54:59Z</dcterms:created>
  <dcterms:modified xsi:type="dcterms:W3CDTF">2017-05-15T11:16:19Z</dcterms:modified>
</cp:coreProperties>
</file>