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6" r:id="rId4"/>
    <p:sldId id="263" r:id="rId5"/>
    <p:sldId id="262" r:id="rId6"/>
    <p:sldId id="261" r:id="rId7"/>
    <p:sldId id="266" r:id="rId8"/>
    <p:sldId id="274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D797-4724-4FF6-9B14-76E85E3849A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E21-D1C5-4EE3-A433-A8035DC2F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38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D797-4724-4FF6-9B14-76E85E3849A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E21-D1C5-4EE3-A433-A8035DC2F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34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D797-4724-4FF6-9B14-76E85E3849A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E21-D1C5-4EE3-A433-A8035DC2F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8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D797-4724-4FF6-9B14-76E85E3849A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E21-D1C5-4EE3-A433-A8035DC2F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85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D797-4724-4FF6-9B14-76E85E3849A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E21-D1C5-4EE3-A433-A8035DC2F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32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D797-4724-4FF6-9B14-76E85E3849A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E21-D1C5-4EE3-A433-A8035DC2F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1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D797-4724-4FF6-9B14-76E85E3849A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E21-D1C5-4EE3-A433-A8035DC2F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1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D797-4724-4FF6-9B14-76E85E3849A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E21-D1C5-4EE3-A433-A8035DC2F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3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D797-4724-4FF6-9B14-76E85E3849A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E21-D1C5-4EE3-A433-A8035DC2F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2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D797-4724-4FF6-9B14-76E85E3849A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E21-D1C5-4EE3-A433-A8035DC2F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2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D797-4724-4FF6-9B14-76E85E3849A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E21-D1C5-4EE3-A433-A8035DC2F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91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9D797-4724-4FF6-9B14-76E85E3849AA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B0E21-D1C5-4EE3-A433-A8035DC2F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0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fanuo.ucoz.ru/2019/0802/akc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22" y="1"/>
            <a:ext cx="6985873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17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s/153334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-1"/>
            <a:ext cx="5976664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Аппликация </a:t>
            </a:r>
          </a:p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из </a:t>
            </a:r>
          </a:p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ладошки</a:t>
            </a:r>
          </a:p>
          <a:p>
            <a:pPr algn="ctr"/>
            <a:endParaRPr lang="ru-RU" sz="4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Голубь Победы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4941168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 МБДОУ «Детский сад общеразвивающего</a:t>
            </a:r>
          </a:p>
          <a:p>
            <a:r>
              <a:rPr lang="ru-RU" dirty="0" smtClean="0"/>
              <a:t> вида №68»</a:t>
            </a:r>
          </a:p>
          <a:p>
            <a:r>
              <a:rPr lang="ru-RU" dirty="0" smtClean="0"/>
              <a:t>Фокина Светлана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45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s/153334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-1"/>
            <a:ext cx="77403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Цель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расширять представления детей о событиях Великой Отечественной войны.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учить составлять композицию на определенную тему;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закрепить приём вырезания из </a:t>
            </a:r>
            <a:r>
              <a:rPr lang="ru-RU" dirty="0" smtClean="0"/>
              <a:t>бумаги;</a:t>
            </a:r>
            <a:br>
              <a:rPr lang="ru-RU" dirty="0" smtClean="0"/>
            </a:br>
            <a:r>
              <a:rPr lang="ru-RU" dirty="0"/>
              <a:t>- воспитывать аккуратность, усидчивость, самостоятельность</a:t>
            </a:r>
            <a:r>
              <a:rPr lang="ru-RU" dirty="0" smtClean="0"/>
              <a:t>.</a:t>
            </a:r>
            <a:endParaRPr lang="ru-RU" dirty="0"/>
          </a:p>
          <a:p>
            <a:pPr fontAlgn="base"/>
            <a:r>
              <a:rPr lang="ru-RU" u="sng" dirty="0"/>
              <a:t>Образовательные: </a:t>
            </a:r>
            <a:endParaRPr lang="ru-RU" dirty="0"/>
          </a:p>
          <a:p>
            <a:pPr lvl="0" fontAlgn="base"/>
            <a:r>
              <a:rPr lang="ru-RU" dirty="0"/>
              <a:t>учить </a:t>
            </a:r>
            <a:r>
              <a:rPr lang="ru-RU" dirty="0" smtClean="0"/>
              <a:t>вырезать </a:t>
            </a:r>
            <a:r>
              <a:rPr lang="ru-RU" dirty="0"/>
              <a:t>по </a:t>
            </a:r>
            <a:r>
              <a:rPr lang="ru-RU" dirty="0" smtClean="0"/>
              <a:t>краю фигуру;</a:t>
            </a:r>
            <a:endParaRPr lang="ru-RU" dirty="0"/>
          </a:p>
          <a:p>
            <a:pPr lvl="0" fontAlgn="base"/>
            <a:r>
              <a:rPr lang="ru-RU" dirty="0" smtClean="0"/>
              <a:t>закреплять </a:t>
            </a:r>
            <a:r>
              <a:rPr lang="ru-RU" dirty="0"/>
              <a:t>навыки наклеивания; </a:t>
            </a:r>
          </a:p>
          <a:p>
            <a:r>
              <a:rPr lang="ru-RU" u="sng" dirty="0"/>
              <a:t>Развивающие:</a:t>
            </a:r>
            <a:endParaRPr lang="ru-RU" dirty="0"/>
          </a:p>
          <a:p>
            <a:pPr lvl="0"/>
            <a:r>
              <a:rPr lang="ru-RU" dirty="0"/>
              <a:t>развивать познавательные способности детей в процессе практической деятельности</a:t>
            </a:r>
            <a:r>
              <a:rPr lang="ru-RU" b="1" dirty="0"/>
              <a:t>,</a:t>
            </a:r>
            <a:r>
              <a:rPr lang="ru-RU" dirty="0"/>
              <a:t> формировать наглядно-образное мышление, самостоятельность;</a:t>
            </a:r>
          </a:p>
          <a:p>
            <a:pPr lvl="0"/>
            <a:r>
              <a:rPr lang="ru-RU" dirty="0"/>
              <a:t>развивать творческое воображение, фантазию, мелкую моторику рук;</a:t>
            </a:r>
          </a:p>
          <a:p>
            <a:pPr fontAlgn="base"/>
            <a:r>
              <a:rPr lang="ru-RU" u="sng" dirty="0"/>
              <a:t>Воспитательные:</a:t>
            </a:r>
            <a:endParaRPr lang="ru-RU" dirty="0"/>
          </a:p>
          <a:p>
            <a:pPr lvl="0"/>
            <a:r>
              <a:rPr lang="ru-RU" dirty="0"/>
              <a:t>воспитывать уважительное отношение к старшему поколению, к ветеранам великой отечественной войны;</a:t>
            </a:r>
          </a:p>
          <a:p>
            <a:pPr lvl="0" fontAlgn="base"/>
            <a:r>
              <a:rPr lang="ru-RU" dirty="0"/>
              <a:t>воспитывать интерес к празднику Дня Победы, чувство любви к своей стране, уважительное отношение к людям, защитившим Родину, стремление быть защитниками;</a:t>
            </a:r>
          </a:p>
          <a:p>
            <a:pPr lvl="0" fontAlgn="base"/>
            <a:endParaRPr lang="ru-RU" dirty="0"/>
          </a:p>
          <a:p>
            <a:pPr lvl="0" fontAlgn="base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60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s/153334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ветлана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6687">
            <a:off x="3756278" y="1652434"/>
            <a:ext cx="3484050" cy="41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404664"/>
            <a:ext cx="54734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Материал для работы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0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s/153334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Светлана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27984" y="1412776"/>
            <a:ext cx="2404026" cy="427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476672"/>
            <a:ext cx="6671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Приложим свою руку и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 обведём карандашом или фломастером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07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s/153334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Светлана\Desktop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32689" y="1684001"/>
            <a:ext cx="2820672" cy="501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332656"/>
            <a:ext cx="59766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Тоже самое повторяем ещё раз. Обратите внимание на большом </a:t>
            </a:r>
          </a:p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Пальчике сразу подрисуем клювик и глазик нашему голубю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07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s/153334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Светлана\Desktop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02541" y="1394204"/>
            <a:ext cx="291518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5" y="724023"/>
            <a:ext cx="4282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Аккуратно вырезаем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0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s/153334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Светлана\Desktop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360731" cy="5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16632"/>
            <a:ext cx="30243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Приклеивать будем вместе большие пальчики и только ладошки,</a:t>
            </a:r>
          </a:p>
          <a:p>
            <a:r>
              <a:rPr lang="ru-RU" sz="2800" dirty="0" smtClean="0">
                <a:solidFill>
                  <a:srgbClr val="00B0F0"/>
                </a:solidFill>
              </a:rPr>
              <a:t>Чтобы пёрышки у голубя были объёмными.</a:t>
            </a:r>
          </a:p>
          <a:p>
            <a:r>
              <a:rPr lang="ru-RU" sz="2800" dirty="0" smtClean="0">
                <a:solidFill>
                  <a:srgbClr val="00B0F0"/>
                </a:solidFill>
              </a:rPr>
              <a:t>Наш голубь готов.</a:t>
            </a:r>
          </a:p>
          <a:p>
            <a:endParaRPr lang="ru-RU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9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s/153334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Светлана\Desktop\фон последн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6599402" cy="494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491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72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7</cp:revision>
  <dcterms:created xsi:type="dcterms:W3CDTF">2020-05-05T04:13:30Z</dcterms:created>
  <dcterms:modified xsi:type="dcterms:W3CDTF">2020-05-05T05:26:49Z</dcterms:modified>
</cp:coreProperties>
</file>