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2" r:id="rId2"/>
    <p:sldId id="280" r:id="rId3"/>
    <p:sldId id="278" r:id="rId4"/>
    <p:sldId id="283" r:id="rId5"/>
    <p:sldId id="279" r:id="rId6"/>
    <p:sldId id="281" r:id="rId7"/>
    <p:sldId id="282" r:id="rId8"/>
    <p:sldId id="297" r:id="rId9"/>
    <p:sldId id="284" r:id="rId10"/>
    <p:sldId id="306" r:id="rId11"/>
    <p:sldId id="286" r:id="rId12"/>
    <p:sldId id="287" r:id="rId13"/>
    <p:sldId id="296" r:id="rId14"/>
    <p:sldId id="305" r:id="rId15"/>
    <p:sldId id="300" r:id="rId16"/>
    <p:sldId id="311" r:id="rId17"/>
    <p:sldId id="313" r:id="rId18"/>
    <p:sldId id="301" r:id="rId19"/>
    <p:sldId id="291" r:id="rId20"/>
    <p:sldId id="31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59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-7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3361-CCE2-491B-97A2-05C1B4815F0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6635B-50BD-4DBE-9557-1A88B38AC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90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EBE8-A4F6-4077-A444-01DA168BE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68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538C-0540-4F6D-BED2-DD2872FFEF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99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40F1-04B6-42E7-BB16-0ECF93585A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33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4814-3BAB-4BBC-B9C9-6DE25C7BE4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0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47CA-F046-4854-9306-ADB5FD019E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D678-8CDA-48A1-89E7-F00EB4F279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64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EE87-D4F2-4C6C-9EF4-64512BB1B5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64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FC06-52B5-4682-8DCC-E95EDB74E8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25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61E8-9A21-4902-ACF7-C8A27D29DF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0474-9530-4501-AEB4-401ECDEA90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1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8A18-118F-4E02-9DB3-A1AB83A33F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55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D41C-AA1F-4B5D-B8C5-43F9687E3B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17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EF72AE-706D-4113-8A58-15E6BC04FF6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95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12776"/>
            <a:ext cx="8293191" cy="5168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-617833"/>
            <a:ext cx="85092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4800" b="1" dirty="0" smtClean="0"/>
              <a:t>«</a:t>
            </a:r>
            <a:r>
              <a:rPr lang="ru-RU" sz="4800" b="1" dirty="0">
                <a:ea typeface="Calibri"/>
                <a:cs typeface="Times New Roman"/>
              </a:rPr>
              <a:t>Знаем, помним, гордимся!</a:t>
            </a:r>
            <a:r>
              <a:rPr lang="ru-RU" sz="4800" b="1" dirty="0" smtClean="0"/>
              <a:t>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32458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200" b="1" dirty="0" smtClean="0">
                <a:effectLst/>
                <a:latin typeface="Times New Roman"/>
                <a:ea typeface="Times New Roman"/>
                <a:cs typeface="Times New Roman"/>
              </a:rPr>
              <a:t>Они забирали их в плен  и держали их за колючей проволокой, морили их голодом</a:t>
            </a: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798" y="1658354"/>
            <a:ext cx="7122594" cy="481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37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78004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заводах и фабриках работали женщины и дети, </a:t>
            </a:r>
          </a:p>
          <a:p>
            <a:pPr algn="ctr"/>
            <a:r>
              <a:rPr lang="ru-RU" sz="3200" b="1" dirty="0" smtClean="0"/>
              <a:t>они изготавливали </a:t>
            </a:r>
          </a:p>
          <a:p>
            <a:pPr algn="ctr"/>
            <a:r>
              <a:rPr lang="ru-RU" sz="3200" b="1" dirty="0" smtClean="0"/>
              <a:t>танки, самолёты, снаряды и оружие.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7034" y="3576237"/>
            <a:ext cx="4731630" cy="300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23\Desktop\Новая папка (3)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944" y="418348"/>
            <a:ext cx="47367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23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412776"/>
            <a:ext cx="5400600" cy="512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idx="4294967295"/>
          </p:nvPr>
        </p:nvSpPr>
        <p:spPr>
          <a:xfrm>
            <a:off x="0" y="2060575"/>
            <a:ext cx="3563938" cy="43211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sz="2400" b="1" dirty="0" smtClean="0">
                <a:effectLst/>
                <a:latin typeface="Times New Roman"/>
                <a:ea typeface="Times New Roman"/>
                <a:cs typeface="Times New Roman"/>
              </a:rPr>
              <a:t>ерез четыре долгих и страшных года пришла долгожданная победа. Наши солдаты установили флаг нашего государства на самом главном здании в Германии.</a:t>
            </a:r>
            <a:endParaRPr lang="ru-RU" sz="1200" b="1" dirty="0" smtClean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  <a:t>Все Советские люди верили что победят фашистов . . . </a:t>
            </a:r>
            <a:r>
              <a:rPr lang="ru-RU" sz="2800" b="1" dirty="0" smtClean="0">
                <a:solidFill>
                  <a:schemeClr val="bg1"/>
                </a:solidFill>
                <a:ea typeface="+mn-ea"/>
                <a:cs typeface="+mn-cs"/>
              </a:rPr>
              <a:t>   И </a:t>
            </a:r>
            <a: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  <a:t>победили!</a:t>
            </a:r>
            <a:b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chemeClr val="bg1"/>
                </a:solidFill>
                <a:ea typeface="+mn-ea"/>
                <a:cs typeface="+mn-cs"/>
              </a:rPr>
              <a:t>Это было 9 мая 1945 года.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3691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Михаил Егоров и </a:t>
            </a:r>
            <a:r>
              <a:rPr lang="ru-RU" sz="2800" b="1" dirty="0" err="1" smtClean="0">
                <a:solidFill>
                  <a:schemeClr val="bg1"/>
                </a:solidFill>
              </a:rPr>
              <a:t>Мелитон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Кантария</a:t>
            </a:r>
            <a:r>
              <a:rPr lang="ru-RU" sz="2800" b="1" dirty="0" smtClean="0">
                <a:solidFill>
                  <a:schemeClr val="bg1"/>
                </a:solidFill>
              </a:rPr>
              <a:t> со Знаменем Победы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olcevaVP\Desktop\75 Победе\Мелитонов и Кантария  со знаменем побед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6338" y="1412875"/>
            <a:ext cx="6697662" cy="5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2699792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sz="24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водрузили на Рейхстаг,                                                 Наш красноармейский флаг.                                        Этот флаг над миром реет,                                                          Он сверкает и алеет.                                                         Говорит всем алый флаг:                                              «Побежден жестокий враг»</a:t>
            </a:r>
            <a:endParaRPr lang="ru-RU" sz="2400" b="1" kern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4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После войны все торопились домой, где их ждали родные люди: родители, жены, дети.                                </a:t>
            </a:r>
            <a:br>
              <a:rPr lang="ru-RU" sz="3200" b="1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80" y="1412776"/>
            <a:ext cx="8047436" cy="51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18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dd964_b3833aa2_XL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66491"/>
            <a:ext cx="6985000" cy="4972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755576" y="188641"/>
            <a:ext cx="79928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 с тех пор, каждый год в этот день 9 мая наш народ празднует великий День Победы. На красной площади проводят парад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победы!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>
                <a:solidFill>
                  <a:srgbClr val="000000"/>
                </a:solidFill>
              </a:rPr>
              <a:t>Показывают военную технику </a:t>
            </a:r>
            <a:r>
              <a:rPr lang="ru-RU" altLang="ru-RU" sz="4000" b="1" dirty="0">
                <a:solidFill>
                  <a:srgbClr val="000000"/>
                </a:solidFill>
              </a:rPr>
              <a:t>на параде.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0486"/>
            <a:ext cx="3600400" cy="26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090486"/>
            <a:ext cx="3669239" cy="257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92" y="1527432"/>
            <a:ext cx="3540968" cy="239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6510"/>
            <a:ext cx="3669240" cy="25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25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574665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Ребята, даже сейчас некоторые из тех, кто много лет назад защищал нашу Родину от врага, ещё живы. Но они уже очень старенькие и многим из них даже тяжело ходить.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Их называют ветеранами. В День Победы они надевают все свои военные награды, собираются вместе, чтобы вспомнить военные годы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66" y="1124744"/>
            <a:ext cx="4092302" cy="41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119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54163"/>
          </a:xfrm>
        </p:spPr>
        <p:txBody>
          <a:bodyPr/>
          <a:lstStyle/>
          <a:p>
            <a:r>
              <a:rPr lang="ru-RU" sz="3200" dirty="0" smtClean="0">
                <a:effectLst/>
                <a:latin typeface="Times New Roman"/>
                <a:ea typeface="Times New Roman"/>
              </a:rPr>
              <a:t>Люди ходят к вечному огню возлагать цветы. Вечный огонь символизирует вечную память о подвигах наших отважных солдат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8465"/>
            <a:ext cx="6264695" cy="470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7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66124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Во всем городах – героях нашей Родины гремит праздничный салют.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29" y="980728"/>
            <a:ext cx="6925741" cy="415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025" y="2566987"/>
            <a:ext cx="2647950" cy="1724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0475" y="3007500"/>
            <a:ext cx="154305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2312" y="2857462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7238"/>
            <a:ext cx="7969349" cy="496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41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873" y="255900"/>
            <a:ext cx="8389583" cy="568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5801813"/>
            <a:ext cx="7382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Дети и взрослые спали в своих кроватках и видели чудесные сны.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347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</a:rPr>
              <a:t>Мы помним о подвиге наших</a:t>
            </a:r>
            <a:r>
              <a:rPr lang="ru-RU" altLang="ru-RU" dirty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воинов.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478" y="1556793"/>
            <a:ext cx="6602873" cy="497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4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361" y="461667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Вдруг в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мирное  воскресное утро 22 июня 1941 года в 3 часа 15 минут, без объявления войны, немецкие войска лавиной самолетов, снаряд и бомб обрушились на нашу 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з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емлю. Они бомбили наши города и сёла, мирно спящих людей. </a:t>
            </a:r>
            <a:endParaRPr lang="ru-RU" sz="2400" b="1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0783"/>
            <a:ext cx="6048672" cy="451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84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3515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Так началась Великая Отечественная война.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86" y="620689"/>
            <a:ext cx="8215178" cy="503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39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939588"/>
            <a:ext cx="8064896" cy="145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/>
              <a:t>Фашисты хотели уничтожить весь наш народ: женщин, мужчин, детей, стариков или сделать их своими слугами и рабами.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12986"/>
            <a:ext cx="7272808" cy="477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85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375" y="5042118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Они как разбойники, хотели захватить наши земли, чтобы города, сёла, заводы, реки, озёра, горы принадлежали только им.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627" y="264795"/>
            <a:ext cx="7096686" cy="476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696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548680"/>
            <a:ext cx="4032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Русские люди не хотели всё это отдавать и быть у фашистов в подчинении.</a:t>
            </a:r>
          </a:p>
          <a:p>
            <a:pPr algn="ctr"/>
            <a:r>
              <a:rPr lang="ru-RU" sz="2400" b="1" dirty="0" smtClean="0"/>
              <a:t>Они встали как один на борьбу с фашистскими захватчиками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14" y="476672"/>
            <a:ext cx="3889891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066" y="3418844"/>
            <a:ext cx="4574338" cy="274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63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1-36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6082"/>
            <a:ext cx="7922542" cy="512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Война принесла много разрушений. Были разрушены дома, детские сады, школы, библиотеки, театры, больницы и т.д.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49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Новая папка (3)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379" y="188640"/>
            <a:ext cx="792088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378" y="4797152"/>
            <a:ext cx="7731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</a:rPr>
              <a:t>Во время войны, которая продолжалась 4 года, было убито огромное количество людей. Фашисты не щадили ни женщин, ни детей, ни стариков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11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397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Война принесла много разрушений. Были разрушены дома, детские сады, школы, библиотеки, театры, больницы и т.д.</vt:lpstr>
      <vt:lpstr>Слайд 9</vt:lpstr>
      <vt:lpstr> Они забирали их в плен  и держали их за колючей проволокой, морили их голодом.</vt:lpstr>
      <vt:lpstr>Слайд 11</vt:lpstr>
      <vt:lpstr>Все Советские люди верили что победят фашистов . . .    И победили! Это было 9 мая 1945 года.</vt:lpstr>
      <vt:lpstr>Михаил Егоров и Мелитон Кантария со Знаменем Победы</vt:lpstr>
      <vt:lpstr>После войны все торопились домой, где их ждали родные люди: родители, жены, дети.                                 </vt:lpstr>
      <vt:lpstr>Слайд 15</vt:lpstr>
      <vt:lpstr>Показывают военную технику на параде.</vt:lpstr>
      <vt:lpstr>Ребята, даже сейчас некоторые из тех, кто много лет назад защищал нашу Родину от врага, ещё живы. Но они уже очень старенькие и многим из них даже тяжело ходить. Их называют ветеранами. В День Победы они надевают все свои военные награды, собираются вместе, чтобы вспомнить военные годы.</vt:lpstr>
      <vt:lpstr>Люди ходят к вечному огню возлагать цветы. Вечный огонь символизирует вечную память о подвигах наших отважных солдат. </vt:lpstr>
      <vt:lpstr>Слайд 19</vt:lpstr>
      <vt:lpstr>Мы помним о подвиге наших воинов.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д/с Ягодка</cp:lastModifiedBy>
  <cp:revision>49</cp:revision>
  <dcterms:created xsi:type="dcterms:W3CDTF">2015-03-27T19:00:56Z</dcterms:created>
  <dcterms:modified xsi:type="dcterms:W3CDTF">2020-05-13T05:48:19Z</dcterms:modified>
</cp:coreProperties>
</file>