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CA1C3-4081-4BC1-A40A-E44D1F2EB1DA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47E0-968E-41FC-BE30-E8D8BACEA0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568952" cy="648072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Педагогический совет №2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«Создание условий для развития диалогической речи у детей посредствам театрализованной деятельности»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проведения: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деловая  игра.</a:t>
            </a:r>
          </a:p>
          <a:p>
            <a:pPr algn="just"/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эффективности образовательного процесса  и профессионального уровня педагогов в   работе  с детьми дошкольного возраста по развитию диалогической речи посредствам театрализованной деятельности.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 часть. Упражнение.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какие две основные группы можно разделить театрализованные игры в зависимости от средств изображения?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Дайте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краткую характеристику и приведите примеры видов игр, входящих в их состав.</a:t>
            </a:r>
          </a:p>
          <a:p>
            <a:pPr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/>
          <a:lstStyle/>
          <a:p>
            <a:pPr algn="ctr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часть. Деловая Игра.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Педагоги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получившие роли: администрации, родителей, детей, обсуждают вопрос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«Что дает театрализованная игра в ДОУ?»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 рассуждают от лица распределенных ролей. 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/>
          <a:lstStyle/>
          <a:p>
            <a:pPr algn="ctr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часть. Домашнее задание.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небольшой отрывок (драматизация)  из любой сказки или произведения (работа в подгруппе: младший возраст и старший возраст).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904656"/>
          </a:xfrm>
        </p:spPr>
        <p:txBody>
          <a:bodyPr>
            <a:normAutofit/>
          </a:bodyPr>
          <a:lstStyle/>
          <a:p>
            <a:pPr lvl="0" algn="ct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4. Принятия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локальных актов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Обсуждение локальных актов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бесплатного пользования образовательными, методическими и научными услугами;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Порядок посещения мероприятий, не предусмотренных учебным планом;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Порядок ознакомления с документами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том числе поступающих в него лиц.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/>
          <a:lstStyle/>
          <a:p>
            <a:pPr algn="ctr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часть. Рефлексия.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Поочередно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передавая друг другу ключ, отвечаем на вопрос: «Чтобы вы  открыли для себя на сегодняшнем педагогическом совете?»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. Проект решения педагогического совета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за работу!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Привлечь внимание педагогов к проблеме развития диалогической речи детей в театрализованной деятельности.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Систематизировать знания педагогов об особенностях и условиях развития диалогической речи детей в ДОУ.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Проанализировать уровень организации работы по развитию диалогической речи в ДОУ.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Активизировать деятельность педагогов.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Педсовета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итогах выполнения решения предыдущего совета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Информационная справка по итогам тематического контроля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Деловая игра «Театрализованные игры – средство речевого развития дошкольников»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Обсуждение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принятие локальных актов: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Порядок бесплатного пользования образовательными, методическими и научными услугами;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Порядок посещения мероприятий, не предусмотренных учебным планом;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Порядок ознакомления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документами,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том числе поступающих в него лиц.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решения педагогического совета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Настрой на работу!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	Поочередно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передавая друг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другу ключ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отвечаем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на вопрос: «Чтобы вы хотели открыть для себя на сегодняшнем педагогическом совете?»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335712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Об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итогах выполнения решения предыдущего совета.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годовой план были внесены следующие изменения: расписание образовательной деятельности; корректировка годовых задач; добавили конкурсы.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нашем дошкольном образовательном учреждении был проведен тематический контроль по годовой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«Создание условий для развития диалогической речи у детей посредствам театрализованной деятельности».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/>
          <a:lstStyle/>
          <a:p>
            <a:pPr lvl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Информационная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справка по итогам тематического контроля.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Цель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Определить эффективность воспитательно-образовательной работы в  ДОУ по развитию диалогической речи у детей, через театрализованную деятельность. Отследить и скорректировать состояние работы по формированию диалогической речи через театрализованную деятельность.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0465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5100" b="1" dirty="0">
                <a:latin typeface="Times New Roman" pitchFamily="18" charset="0"/>
                <a:cs typeface="Times New Roman" pitchFamily="18" charset="0"/>
              </a:rPr>
              <a:t>Формы и методы организации контроля: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1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 Оценка планирования работы.</a:t>
            </a: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	-  </a:t>
            </a: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изучение календарных планов.</a:t>
            </a:r>
          </a:p>
          <a:p>
            <a:pPr algn="just"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	2.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Организация предметно-пространственной развивающей среды в группах по театрализованной деятельности.</a:t>
            </a:r>
          </a:p>
          <a:p>
            <a:pPr algn="just">
              <a:buNone/>
            </a:pP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1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Оценка форм взаимодействия с родителями по данной проблеме.</a:t>
            </a: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	- анализ материалов родительского уголка, перспективных планов.</a:t>
            </a: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Просмотр открытых занятий.</a:t>
            </a: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 	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Оценка профессионального мастерства воспитателя.</a:t>
            </a:r>
          </a:p>
          <a:p>
            <a:pPr algn="just"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	- методы, приемы, формы работы, используемые воспитателем на занятиях.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/>
          <a:lstStyle/>
          <a:p>
            <a:pPr lvl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3. Деловая игра</a:t>
            </a:r>
          </a:p>
          <a:p>
            <a:pPr lvl="0" algn="ctr"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«Театрализованные игры – средство речевого развития дошкольников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/>
          <a:lstStyle/>
          <a:p>
            <a:pPr algn="ctr">
              <a:buNone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 часть.  Разминка.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Вопросы по проблеме организации театрализованной деятельности с целью речевого развития дошкольников: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Каковы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основные задачи развития речи детей в дошкольном возрасте?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Какие требования предъявляются к речи выпускников детского сада?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Назовите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имена ученых-практиков, работавших и работающих над проблемой речевого развития дошкольников.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328</Words>
  <Application>Microsoft Office PowerPoint</Application>
  <PresentationFormat>Экран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</cp:revision>
  <dcterms:created xsi:type="dcterms:W3CDTF">2016-12-14T16:06:27Z</dcterms:created>
  <dcterms:modified xsi:type="dcterms:W3CDTF">2020-05-14T13:29:26Z</dcterms:modified>
</cp:coreProperties>
</file>