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9" r:id="rId2"/>
    <p:sldId id="311" r:id="rId3"/>
    <p:sldId id="307" r:id="rId4"/>
    <p:sldId id="308" r:id="rId5"/>
    <p:sldId id="309" r:id="rId6"/>
    <p:sldId id="312" r:id="rId7"/>
    <p:sldId id="310" r:id="rId8"/>
    <p:sldId id="290" r:id="rId9"/>
    <p:sldId id="294" r:id="rId10"/>
    <p:sldId id="296" r:id="rId11"/>
    <p:sldId id="295" r:id="rId12"/>
    <p:sldId id="286" r:id="rId13"/>
    <p:sldId id="276" r:id="rId14"/>
    <p:sldId id="277" r:id="rId15"/>
    <p:sldId id="300" r:id="rId16"/>
    <p:sldId id="303" r:id="rId17"/>
    <p:sldId id="297" r:id="rId18"/>
    <p:sldId id="298" r:id="rId19"/>
    <p:sldId id="279" r:id="rId20"/>
    <p:sldId id="292" r:id="rId21"/>
    <p:sldId id="301" r:id="rId22"/>
    <p:sldId id="302" r:id="rId23"/>
    <p:sldId id="306" r:id="rId24"/>
    <p:sldId id="293" r:id="rId25"/>
    <p:sldId id="305" r:id="rId26"/>
    <p:sldId id="313" r:id="rId27"/>
    <p:sldId id="31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5967-2D80-4E2B-BA10-032383D8B23B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B86F3-B397-4112-BA2E-5C2F97A9B6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325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Картинки ПДД\iUSWG2A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232" y="142852"/>
            <a:ext cx="53985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МК ДОУ «Детский сад «Золотой ключик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»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642918"/>
            <a:ext cx="7767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 творческий проект для детей старшего возраста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        Наш«</a:t>
            </a:r>
            <a:r>
              <a:rPr lang="ru-RU" sz="4400" b="1" dirty="0" err="1" smtClean="0">
                <a:solidFill>
                  <a:srgbClr val="FF0000"/>
                </a:solidFill>
              </a:rPr>
              <a:t>Светофорчик</a:t>
            </a:r>
            <a:r>
              <a:rPr lang="ru-RU" sz="4400" b="1" dirty="0" smtClean="0">
                <a:solidFill>
                  <a:srgbClr val="FF0000"/>
                </a:solidFill>
              </a:rPr>
              <a:t>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6143644"/>
            <a:ext cx="2115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Ленск 2019 год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570" y="5500702"/>
            <a:ext cx="3261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Худоярова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ИринаПетровна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Бессонова Ольга Витальевна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88" y="-72008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83"/>
          <a:stretch/>
        </p:blipFill>
        <p:spPr>
          <a:xfrm rot="5400000">
            <a:off x="4905934" y="3057478"/>
            <a:ext cx="3297373" cy="366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74" y="3242592"/>
            <a:ext cx="4246244" cy="318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898"/>
          <a:stretch/>
        </p:blipFill>
        <p:spPr>
          <a:xfrm rot="5400000">
            <a:off x="5252853" y="-466562"/>
            <a:ext cx="2848312" cy="40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71802" y="2928934"/>
            <a:ext cx="287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Атрибуты для игр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0"/>
            <a:ext cx="4108649" cy="302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0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8078" y="503586"/>
            <a:ext cx="5518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Светофорчик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37" t="33585" r="36250" b="9581"/>
          <a:stretch/>
        </p:blipFill>
        <p:spPr>
          <a:xfrm>
            <a:off x="6876256" y="153245"/>
            <a:ext cx="1193007" cy="1624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918" y="142852"/>
            <a:ext cx="4842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Создали  свою  службу </a:t>
            </a:r>
            <a:r>
              <a:rPr lang="ru-RU" sz="2400" b="1" dirty="0" smtClean="0">
                <a:solidFill>
                  <a:srgbClr val="FF0000"/>
                </a:solidFill>
              </a:rPr>
              <a:t>ГИБДД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3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DVTK63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8" y="188640"/>
            <a:ext cx="480053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068959"/>
            <a:ext cx="4752528" cy="356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99592" y="4702577"/>
            <a:ext cx="2265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Беседы по ПДД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818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91880" y="4981818"/>
            <a:ext cx="29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презентации у доски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818"/>
            <a:ext cx="9144000" cy="68938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6050" y="428604"/>
            <a:ext cx="457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Просмотр обучающих роликов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806" y="0"/>
            <a:ext cx="9187805" cy="69103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121" y="52399"/>
            <a:ext cx="4044983" cy="312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43057"/>
            <a:ext cx="4103423" cy="311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433847"/>
            <a:ext cx="4103423" cy="307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643174" y="3071810"/>
            <a:ext cx="408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Чертим схемы маршрутов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741" y="3402978"/>
            <a:ext cx="4185742" cy="3139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71868" y="6396335"/>
            <a:ext cx="187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Экскурсии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29330"/>
            <a:ext cx="4218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Экскурсия к пешеходному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переходу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6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996952"/>
            <a:ext cx="4957059" cy="371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1716"/>
            <a:ext cx="5616872" cy="421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5229199"/>
            <a:ext cx="324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Поездка на автобусе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4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94717" y="3654506"/>
            <a:ext cx="3456385" cy="275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8957" y="249271"/>
            <a:ext cx="2773242" cy="316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0792" y="475821"/>
            <a:ext cx="3148666" cy="2695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24061" y="3663435"/>
            <a:ext cx="336037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372199" y="2814380"/>
            <a:ext cx="2449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Настольные игры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28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94674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48017"/>
            <a:ext cx="3885778" cy="291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756" y="3724378"/>
            <a:ext cx="2664296" cy="300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531526"/>
            <a:ext cx="2808312" cy="3058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32756" y="177255"/>
            <a:ext cx="2882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«Автозаправка»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146776"/>
            <a:ext cx="4334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«На пешеходном переходе»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3434937"/>
            <a:ext cx="3229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«Экзамен по ПДД»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523" y="3457648"/>
            <a:ext cx="4282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«Медпункт для водителей»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4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0232" y="6286520"/>
            <a:ext cx="512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«На улицах </a:t>
            </a:r>
            <a:r>
              <a:rPr lang="ru-RU" sz="2400" b="1" dirty="0" smtClean="0">
                <a:solidFill>
                  <a:srgbClr val="FF0000"/>
                </a:solidFill>
              </a:rPr>
              <a:t>нашего города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357166"/>
            <a:ext cx="3466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571612"/>
            <a:ext cx="854695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Скоро наступит момент в жизни семьи, когда ребенок пойдет в школу.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Этот этап его жизни будет связан с рядом проблем, из которых  наиболее острыми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являются проблемы безопасности ребенка на дороге. Так вот задача педагогов 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родителей состоит  в том, чтобы подготовить его к встрече с различными сложными,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порой опасными ситуациями на дороге,  привить ребёнку навыки правильного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поведения на улице.  Ведь помочь  себе в трудной ситуации может лишь тот, кто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получит необходимые знания  о существующих опасностях, научится  их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своевременно распознавать, обходить стороной. Актуальность этой  проблемы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связана ещё и с тем, что у детей дошкольного возраста отсутствует та защитная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психологическая реакция  на дорожную обстановку, которая свойственна взрослым.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жажда знаний,  желание постоянно открывать что-то новое часто ставит детей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 реальными опасностями, в частности, на улицах. Чтобы оградить детей от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опасности, надо как можно раньше начать исподволь готовить их со встречей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улицей, с  движением транспорта. Приучать обращаться  за помощью к старшим,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рассчитывая на их отзывчивость. Чем раньше мы познакомим детей с  правилами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дорожного движения, сформируем у них навыки культуры поведения в транспорте,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улице, тем меньше  будет каких-либо происшествий с ними на дороге.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77857" y="1045381"/>
            <a:ext cx="5960629" cy="447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76453" y="6260931"/>
            <a:ext cx="259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Игра «Автодорога»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743" y="2811448"/>
            <a:ext cx="4148423" cy="335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14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627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6" r="1852" b="3953"/>
          <a:stretch/>
        </p:blipFill>
        <p:spPr>
          <a:xfrm>
            <a:off x="285720" y="142852"/>
            <a:ext cx="2906415" cy="2159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391" y="2308051"/>
            <a:ext cx="2929027" cy="2196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674" y="4504821"/>
            <a:ext cx="2858096" cy="2146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142852"/>
            <a:ext cx="2892870" cy="2178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734" y="4515412"/>
            <a:ext cx="2925182" cy="21735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0" t="3254" r="1902" b="3562"/>
          <a:stretch/>
        </p:blipFill>
        <p:spPr>
          <a:xfrm>
            <a:off x="3218489" y="2287641"/>
            <a:ext cx="2852202" cy="22171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492" y="4515412"/>
            <a:ext cx="2955198" cy="2194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28"/>
          <a:stretch/>
        </p:blipFill>
        <p:spPr>
          <a:xfrm>
            <a:off x="6072198" y="2214554"/>
            <a:ext cx="2793079" cy="24066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690" y="109247"/>
            <a:ext cx="2765387" cy="21371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9388" y="4714884"/>
            <a:ext cx="1913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Творчество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38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492896"/>
            <a:ext cx="537659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50"/>
          <a:stretch/>
        </p:blipFill>
        <p:spPr>
          <a:xfrm>
            <a:off x="351334" y="32420"/>
            <a:ext cx="5444802" cy="366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4286256"/>
            <a:ext cx="3388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Плакаты по </a:t>
            </a:r>
            <a:r>
              <a:rPr lang="ru-RU" sz="2400" b="1" dirty="0" smtClean="0">
                <a:solidFill>
                  <a:srgbClr val="FF0000"/>
                </a:solidFill>
              </a:rPr>
              <a:t>ПДД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</a:rPr>
              <a:t>оторые изготовили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      с родителями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8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0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10417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558302" y="3606740"/>
            <a:ext cx="2580511" cy="344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4025049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03521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804248" y="3227825"/>
            <a:ext cx="20316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Готовим наши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    правила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15082"/>
            <a:ext cx="3223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Викторина по ПДД 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6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558" y="692696"/>
            <a:ext cx="419446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16631"/>
            <a:ext cx="4176464" cy="590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82995" y="282575"/>
            <a:ext cx="3983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Делимся знаниями в старшей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7641" y="6034452"/>
            <a:ext cx="237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и</a:t>
            </a:r>
            <a:r>
              <a:rPr lang="ru-RU" sz="2000" b="1" dirty="0" smtClean="0">
                <a:solidFill>
                  <a:srgbClr val="FF0000"/>
                </a:solidFill>
              </a:rPr>
              <a:t> средней группе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6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14612" y="1928802"/>
            <a:ext cx="2696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 проекта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2786058"/>
            <a:ext cx="81999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Работа над проектом помогла сформировать у детей необходимые </a:t>
            </a:r>
            <a:endParaRPr lang="ru-RU" sz="2000" dirty="0" smtClean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редставления 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и навыки безопасного поведения на улицах и дорогах. </a:t>
            </a:r>
            <a:endParaRPr lang="ru-RU" sz="2000" dirty="0" smtClean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и задачи успешно выполнены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. Использование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данного проекта </a:t>
            </a:r>
            <a:endParaRPr lang="ru-RU" sz="2000" dirty="0" smtClean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более глубокому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усвоению 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детьми правил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дорожного</a:t>
            </a: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, закреплению знаний и умений,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формированию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осознанного </a:t>
            </a:r>
            <a:endParaRPr lang="ru-RU" sz="2000" dirty="0" smtClean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отношения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к их соблюдению, развитие чувство контроля,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самоконтроля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ответственности </a:t>
            </a:r>
            <a:r>
              <a:rPr lang="ru-RU" sz="2000" dirty="0" smtClean="0">
                <a:solidFill>
                  <a:srgbClr val="0B3E04"/>
                </a:solidFill>
                <a:latin typeface="Times New Roman" pitchFamily="18" charset="0"/>
                <a:cs typeface="Times New Roman" pitchFamily="18" charset="0"/>
              </a:rPr>
              <a:t>и предпосылок готовности отвечать за свои поступки.</a:t>
            </a:r>
            <a:endParaRPr lang="ru-RU" sz="2000" dirty="0">
              <a:solidFill>
                <a:srgbClr val="0B3E0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7081" y="2468178"/>
            <a:ext cx="7474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за внимание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214290"/>
            <a:ext cx="5588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0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14546" y="1357298"/>
            <a:ext cx="3054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428868"/>
            <a:ext cx="87543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 детей навыков безопасного поведения на дорогах.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в группе максимально эффективных условий для организации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работы по формированию у детей навыков правильного поведения на дороге.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71670" y="571480"/>
            <a:ext cx="343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357298"/>
            <a:ext cx="8296823" cy="689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Образовательные: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познакомить детей с правилами дорожного движения, строением улицы,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дорожными знаками;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сформировать представления о назначении светофора и его сигналах;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научить детей предвидеть опасное событие, уметь, по возможности,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его избегать, а при необходимости действовать.</a:t>
            </a:r>
          </a:p>
          <a:p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Развивющие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осторожность, внимательность, самостоятельность,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ответственность и осмотрительность на дороге;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стимулировать познавательную активность, способствовать развитию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коммуникативных навыков.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-воспитывать навыки личной безопасности и чувство самосохранения.</a:t>
            </a:r>
          </a:p>
          <a:p>
            <a:pPr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43042" y="3500438"/>
            <a:ext cx="431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785794"/>
            <a:ext cx="3739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Вид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2000240"/>
            <a:ext cx="5164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Творческо-познавательный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долгосрочный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(октябрь – февраль 2019-2020 учебного года).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4357694"/>
            <a:ext cx="5272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и воспитатели подготовительной группы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1071546"/>
            <a:ext cx="5067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1785926"/>
            <a:ext cx="6707734" cy="325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Сюжетно-ролевые, подвижные, дидактические игры;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Консультации, памятки для родителей;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обучающих роликов </a:t>
            </a:r>
            <a:r>
              <a:rPr lang="ru-RU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имультфильмов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иллюстраций, альбомов;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прогулки, экскурсии;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Интегрированные занятия;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детей.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1214422"/>
            <a:ext cx="5936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2500306"/>
            <a:ext cx="84899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Осознанное отношение к выполнению правил дорожного движения;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проявление  дисциплинированности,  выдержки, самостоятельности,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осторожности в соблюдении правил поведения на улице,  при переходе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дороги;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Выполнение правил культурного поведения на улице и в транспорте;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умение детей предвидеть возможную опасность, правильно реагировать на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неё и выполнять действия в зависимости от ситуации.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4572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23"/>
          <a:stretch/>
        </p:blipFill>
        <p:spPr>
          <a:xfrm>
            <a:off x="420970" y="195426"/>
            <a:ext cx="4278444" cy="325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9"/>
          <a:stretch/>
        </p:blipFill>
        <p:spPr>
          <a:xfrm>
            <a:off x="395536" y="3429000"/>
            <a:ext cx="4353910" cy="315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339" y="3429001"/>
            <a:ext cx="4177747" cy="313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52422" y="2500306"/>
            <a:ext cx="459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Инспектор  ДПС у  нас в гостях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8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Картинки ПДД\0008-00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576" y="28016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37804"/>
            <a:ext cx="3958511" cy="296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4577" y="620771"/>
            <a:ext cx="3063735" cy="229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92" y="3431806"/>
            <a:ext cx="4295932" cy="322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294" y="3431806"/>
            <a:ext cx="4206163" cy="315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777328" y="3070707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«Автошкола»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76" y="3071810"/>
            <a:ext cx="377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Создание уголков для игр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3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9662218</TotalTime>
  <Words>588</Words>
  <Application>Microsoft Office PowerPoint</Application>
  <PresentationFormat>Экран (4:3)</PresentationFormat>
  <Paragraphs>115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124</cp:revision>
  <dcterms:modified xsi:type="dcterms:W3CDTF">2020-05-23T09:02:05Z</dcterms:modified>
</cp:coreProperties>
</file>