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2" r:id="rId5"/>
    <p:sldId id="269" r:id="rId6"/>
    <p:sldId id="258" r:id="rId7"/>
    <p:sldId id="259" r:id="rId8"/>
    <p:sldId id="260" r:id="rId9"/>
    <p:sldId id="266" r:id="rId10"/>
    <p:sldId id="267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8" autoAdjust="0"/>
    <p:restoredTop sz="94660"/>
  </p:normalViewPr>
  <p:slideViewPr>
    <p:cSldViewPr>
      <p:cViewPr varScale="1">
        <p:scale>
          <a:sx n="97" d="100"/>
          <a:sy n="97" d="100"/>
        </p:scale>
        <p:origin x="182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>
                <a:solidFill>
                  <a:srgbClr val="0000FF"/>
                </a:solidFill>
              </a:defRPr>
            </a:pPr>
            <a:r>
              <a:rPr lang="ru-RU" sz="2400" dirty="0" smtClean="0">
                <a:solidFill>
                  <a:srgbClr val="0000FF"/>
                </a:solidFill>
              </a:rPr>
              <a:t>Численность</a:t>
            </a:r>
            <a:r>
              <a:rPr lang="ru-RU" sz="2400" baseline="0" dirty="0" smtClean="0">
                <a:solidFill>
                  <a:srgbClr val="0000FF"/>
                </a:solidFill>
              </a:rPr>
              <a:t> городского и сельского населения.</a:t>
            </a:r>
            <a:endParaRPr lang="ru-RU" sz="24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12028189571359152"/>
          <c:y val="1.1224130643577973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dLbls>
            <c:dLbl>
              <c:idx val="0"/>
              <c:layout>
                <c:manualLayout>
                  <c:x val="-1.3234051318246986E-2"/>
                  <c:y val="-6.2377746370609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26242741678614E-2"/>
                  <c:y val="-6.549663368914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290803515325292E-2"/>
                  <c:y val="-6.5496633689140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73777856201794E-2"/>
                  <c:y val="-4.990219709648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907829174448699E-2"/>
                  <c:y val="-5.302108441501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439726537954808E-2"/>
                  <c:y val="-5.302108441501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2019.2</c:v>
                </c:pt>
                <c:pt idx="1">
                  <c:v>2008.4</c:v>
                </c:pt>
                <c:pt idx="2">
                  <c:v>1998.6</c:v>
                </c:pt>
                <c:pt idx="3">
                  <c:v>1990</c:v>
                </c:pt>
                <c:pt idx="4">
                  <c:v>1985.4</c:v>
                </c:pt>
                <c:pt idx="5">
                  <c:v>1984.5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dLbls>
            <c:dLbl>
              <c:idx val="0"/>
              <c:layout>
                <c:manualLayout>
                  <c:x val="-2.8673777856201781E-2"/>
                  <c:y val="-4.6783309777957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79453075909627E-2"/>
                  <c:y val="-4.990219709648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673777856201794E-2"/>
                  <c:y val="-5.302108441501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468102636493962E-2"/>
                  <c:y val="-5.613997173354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26242741678613E-2"/>
                  <c:y val="-5.925885905207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366442245942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669</c:v>
                </c:pt>
                <c:pt idx="1">
                  <c:v>664.4</c:v>
                </c:pt>
                <c:pt idx="2">
                  <c:v>663.7</c:v>
                </c:pt>
                <c:pt idx="3">
                  <c:v>659.9</c:v>
                </c:pt>
                <c:pt idx="4">
                  <c:v>655.29999999999995</c:v>
                </c:pt>
                <c:pt idx="5">
                  <c:v>651.1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799600"/>
        <c:axId val="733967520"/>
      </c:lineChart>
      <c:catAx>
        <c:axId val="22779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3967520"/>
        <c:crosses val="autoZero"/>
        <c:auto val="1"/>
        <c:lblAlgn val="ctr"/>
        <c:lblOffset val="100"/>
        <c:noMultiLvlLbl val="0"/>
      </c:catAx>
      <c:valAx>
        <c:axId val="73396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79960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русские</c:v>
                </c:pt>
                <c:pt idx="1">
                  <c:v>немцы</c:v>
                </c:pt>
                <c:pt idx="2">
                  <c:v>украинцы</c:v>
                </c:pt>
                <c:pt idx="3">
                  <c:v>татары</c:v>
                </c:pt>
                <c:pt idx="4">
                  <c:v>казахи</c:v>
                </c:pt>
                <c:pt idx="5">
                  <c:v>белорусы</c:v>
                </c:pt>
                <c:pt idx="6">
                  <c:v>армяни</c:v>
                </c:pt>
                <c:pt idx="7">
                  <c:v>азербаджанцы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2504147</c:v>
                </c:pt>
                <c:pt idx="1">
                  <c:v>47275</c:v>
                </c:pt>
                <c:pt idx="2">
                  <c:v>33793</c:v>
                </c:pt>
                <c:pt idx="3">
                  <c:v>27874</c:v>
                </c:pt>
                <c:pt idx="4">
                  <c:v>11691</c:v>
                </c:pt>
                <c:pt idx="5">
                  <c:v>8380</c:v>
                </c:pt>
                <c:pt idx="6">
                  <c:v>7850</c:v>
                </c:pt>
                <c:pt idx="7">
                  <c:v>7366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311C9-7FC2-4768-9A07-09926CF370D5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8EC992-2EDF-4B09-A850-A949654A2847}">
      <dgm:prSet custT="1"/>
      <dgm:spPr/>
      <dgm:t>
        <a:bodyPr/>
        <a:lstStyle/>
        <a:p>
          <a:pPr algn="ctr" rtl="0"/>
          <a:r>
            <a:rPr lang="ru-RU" sz="1400" b="1" i="1" dirty="0" smtClean="0"/>
            <a:t>            </a:t>
          </a:r>
          <a:r>
            <a:rPr lang="ru-RU" sz="1400" b="1" i="1" dirty="0" smtClean="0">
              <a:solidFill>
                <a:schemeClr val="tx1"/>
              </a:solidFill>
            </a:rPr>
            <a:t>  </a:t>
          </a:r>
          <a:r>
            <a:rPr lang="ru-RU" sz="1600" b="1" i="1" dirty="0" smtClean="0">
              <a:solidFill>
                <a:schemeClr val="tx1"/>
              </a:solidFill>
            </a:rPr>
            <a:t>Древесные породы</a:t>
          </a:r>
          <a:endParaRPr lang="ru-RU" sz="1600" b="1" i="1" dirty="0">
            <a:solidFill>
              <a:schemeClr val="tx1"/>
            </a:solidFill>
          </a:endParaRPr>
        </a:p>
      </dgm:t>
    </dgm:pt>
    <dgm:pt modelId="{0E753E6D-5752-46E4-B794-2A24A7B0E745}" type="parTrans" cxnId="{0996F3AF-9BFC-4DA3-9A5A-EFC85DBBF168}">
      <dgm:prSet/>
      <dgm:spPr/>
      <dgm:t>
        <a:bodyPr/>
        <a:lstStyle/>
        <a:p>
          <a:endParaRPr lang="ru-RU"/>
        </a:p>
      </dgm:t>
    </dgm:pt>
    <dgm:pt modelId="{B9766E8F-383C-4396-A966-A7DBC8DDEF1A}" type="sibTrans" cxnId="{0996F3AF-9BFC-4DA3-9A5A-EFC85DBBF168}">
      <dgm:prSet/>
      <dgm:spPr/>
      <dgm:t>
        <a:bodyPr/>
        <a:lstStyle/>
        <a:p>
          <a:endParaRPr lang="ru-RU"/>
        </a:p>
      </dgm:t>
    </dgm:pt>
    <dgm:pt modelId="{8C8BBC3C-A247-4492-B3F1-199DA5B96BE4}">
      <dgm:prSet custT="1"/>
      <dgm:spPr/>
      <dgm:t>
        <a:bodyPr/>
        <a:lstStyle/>
        <a:p>
          <a:pPr algn="l" rtl="0"/>
          <a:r>
            <a:rPr lang="ru-RU" sz="1400" b="1" dirty="0" smtClean="0"/>
            <a:t>Кедр </a:t>
          </a:r>
          <a:endParaRPr lang="ru-RU" sz="1400" b="1" dirty="0"/>
        </a:p>
      </dgm:t>
    </dgm:pt>
    <dgm:pt modelId="{54866204-1855-43D6-8A30-598323EB4843}" type="parTrans" cxnId="{6BFAF01C-D681-4A10-987C-457F501210CE}">
      <dgm:prSet/>
      <dgm:spPr/>
      <dgm:t>
        <a:bodyPr/>
        <a:lstStyle/>
        <a:p>
          <a:endParaRPr lang="ru-RU"/>
        </a:p>
      </dgm:t>
    </dgm:pt>
    <dgm:pt modelId="{703A2B6E-D7E8-4402-B5F2-007D02FE1E46}" type="sibTrans" cxnId="{6BFAF01C-D681-4A10-987C-457F501210CE}">
      <dgm:prSet/>
      <dgm:spPr/>
      <dgm:t>
        <a:bodyPr/>
        <a:lstStyle/>
        <a:p>
          <a:endParaRPr lang="ru-RU"/>
        </a:p>
      </dgm:t>
    </dgm:pt>
    <dgm:pt modelId="{4A535F2F-D0EE-4283-8C99-86A7AD544426}">
      <dgm:prSet custT="1"/>
      <dgm:spPr/>
      <dgm:t>
        <a:bodyPr/>
        <a:lstStyle/>
        <a:p>
          <a:pPr algn="l" rtl="0"/>
          <a:r>
            <a:rPr lang="ru-RU" sz="1400" b="1" dirty="0" smtClean="0"/>
            <a:t>Сосна </a:t>
          </a:r>
          <a:endParaRPr lang="ru-RU" sz="1400" b="1" dirty="0"/>
        </a:p>
      </dgm:t>
    </dgm:pt>
    <dgm:pt modelId="{3780077A-28B0-4161-B3F5-D952EB39E295}" type="parTrans" cxnId="{34F59D02-34D7-4124-B50F-A4DC7B8629EF}">
      <dgm:prSet/>
      <dgm:spPr/>
      <dgm:t>
        <a:bodyPr/>
        <a:lstStyle/>
        <a:p>
          <a:endParaRPr lang="ru-RU"/>
        </a:p>
      </dgm:t>
    </dgm:pt>
    <dgm:pt modelId="{6B7D9381-59D1-40AC-B86E-564462C0A346}" type="sibTrans" cxnId="{34F59D02-34D7-4124-B50F-A4DC7B8629EF}">
      <dgm:prSet/>
      <dgm:spPr/>
      <dgm:t>
        <a:bodyPr/>
        <a:lstStyle/>
        <a:p>
          <a:endParaRPr lang="ru-RU"/>
        </a:p>
      </dgm:t>
    </dgm:pt>
    <dgm:pt modelId="{C1BF17F9-AEFD-4D28-B2E3-A1C43F261813}">
      <dgm:prSet custT="1"/>
      <dgm:spPr/>
      <dgm:t>
        <a:bodyPr/>
        <a:lstStyle/>
        <a:p>
          <a:pPr algn="l" rtl="0"/>
          <a:r>
            <a:rPr lang="ru-RU" sz="1400" b="1" dirty="0" smtClean="0"/>
            <a:t>Ель </a:t>
          </a:r>
          <a:endParaRPr lang="ru-RU" sz="1400" b="1" dirty="0"/>
        </a:p>
      </dgm:t>
    </dgm:pt>
    <dgm:pt modelId="{C3B99F36-A42D-4213-BEC5-1F01C8B8A48B}" type="parTrans" cxnId="{248E4E86-923F-42EE-B613-AE3BC6F3DC5D}">
      <dgm:prSet/>
      <dgm:spPr/>
      <dgm:t>
        <a:bodyPr/>
        <a:lstStyle/>
        <a:p>
          <a:endParaRPr lang="ru-RU"/>
        </a:p>
      </dgm:t>
    </dgm:pt>
    <dgm:pt modelId="{2AD5C6E8-DDBF-495F-814C-0A136DBF26D4}" type="sibTrans" cxnId="{248E4E86-923F-42EE-B613-AE3BC6F3DC5D}">
      <dgm:prSet/>
      <dgm:spPr/>
      <dgm:t>
        <a:bodyPr/>
        <a:lstStyle/>
        <a:p>
          <a:endParaRPr lang="ru-RU"/>
        </a:p>
      </dgm:t>
    </dgm:pt>
    <dgm:pt modelId="{17CCED08-DC81-450E-89FC-F3FED97571E8}">
      <dgm:prSet custT="1"/>
      <dgm:spPr/>
      <dgm:t>
        <a:bodyPr/>
        <a:lstStyle/>
        <a:p>
          <a:pPr algn="l" rtl="0"/>
          <a:r>
            <a:rPr lang="ru-RU" sz="1400" b="1" dirty="0" smtClean="0"/>
            <a:t>Пихта </a:t>
          </a:r>
          <a:endParaRPr lang="ru-RU" sz="1400" b="1" dirty="0"/>
        </a:p>
      </dgm:t>
    </dgm:pt>
    <dgm:pt modelId="{4C717F51-4792-49BD-8CB9-6BF254A4ED63}" type="parTrans" cxnId="{585A4D0A-BFC1-4367-9042-2D4DB521EDD5}">
      <dgm:prSet/>
      <dgm:spPr/>
      <dgm:t>
        <a:bodyPr/>
        <a:lstStyle/>
        <a:p>
          <a:endParaRPr lang="ru-RU"/>
        </a:p>
      </dgm:t>
    </dgm:pt>
    <dgm:pt modelId="{938B7803-DF8E-475F-8831-3B4B3BE798C4}" type="sibTrans" cxnId="{585A4D0A-BFC1-4367-9042-2D4DB521EDD5}">
      <dgm:prSet/>
      <dgm:spPr/>
      <dgm:t>
        <a:bodyPr/>
        <a:lstStyle/>
        <a:p>
          <a:endParaRPr lang="ru-RU"/>
        </a:p>
      </dgm:t>
    </dgm:pt>
    <dgm:pt modelId="{766DB5EB-BA6F-44E1-AAB2-A138DDB2054F}">
      <dgm:prSet custT="1"/>
      <dgm:spPr/>
      <dgm:t>
        <a:bodyPr/>
        <a:lstStyle/>
        <a:p>
          <a:pPr algn="l" rtl="0"/>
          <a:r>
            <a:rPr lang="ru-RU" sz="1400" b="1" dirty="0" smtClean="0"/>
            <a:t>Лиственница, береза и т.д.</a:t>
          </a:r>
          <a:endParaRPr lang="ru-RU" sz="1400" b="1" dirty="0"/>
        </a:p>
      </dgm:t>
    </dgm:pt>
    <dgm:pt modelId="{BC076607-B031-4B4D-80D9-67DA9044D59A}" type="parTrans" cxnId="{5698609B-FF06-4AAE-A30F-3CCA63A74C81}">
      <dgm:prSet/>
      <dgm:spPr/>
      <dgm:t>
        <a:bodyPr/>
        <a:lstStyle/>
        <a:p>
          <a:endParaRPr lang="ru-RU"/>
        </a:p>
      </dgm:t>
    </dgm:pt>
    <dgm:pt modelId="{937954B9-037C-4F36-A61B-B057546CE718}" type="sibTrans" cxnId="{5698609B-FF06-4AAE-A30F-3CCA63A74C81}">
      <dgm:prSet/>
      <dgm:spPr/>
      <dgm:t>
        <a:bodyPr/>
        <a:lstStyle/>
        <a:p>
          <a:endParaRPr lang="ru-RU"/>
        </a:p>
      </dgm:t>
    </dgm:pt>
    <dgm:pt modelId="{431E6278-926B-4D9A-957B-E3DB14B91B8E}">
      <dgm:prSet custT="1"/>
      <dgm:spPr/>
      <dgm:t>
        <a:bodyPr/>
        <a:lstStyle/>
        <a:p>
          <a:pPr algn="ctr" rtl="0"/>
          <a:r>
            <a:rPr lang="ru-RU" sz="1600" b="1" i="1" dirty="0" smtClean="0"/>
            <a:t>        </a:t>
          </a:r>
          <a:r>
            <a:rPr lang="ru-RU" sz="1600" b="1" i="1" dirty="0" smtClean="0">
              <a:solidFill>
                <a:schemeClr val="tx1"/>
              </a:solidFill>
            </a:rPr>
            <a:t>Кустарники </a:t>
          </a:r>
          <a:endParaRPr lang="ru-RU" sz="1600" b="1" i="1" dirty="0">
            <a:solidFill>
              <a:schemeClr val="tx1"/>
            </a:solidFill>
          </a:endParaRPr>
        </a:p>
      </dgm:t>
    </dgm:pt>
    <dgm:pt modelId="{8D8E7438-8780-495D-87F1-1D37C36B1FD4}" type="parTrans" cxnId="{28750B16-2FCA-41E4-8068-F9F09063EED4}">
      <dgm:prSet/>
      <dgm:spPr/>
      <dgm:t>
        <a:bodyPr/>
        <a:lstStyle/>
        <a:p>
          <a:endParaRPr lang="ru-RU"/>
        </a:p>
      </dgm:t>
    </dgm:pt>
    <dgm:pt modelId="{242424D9-A623-4C4C-9ABE-26F728ADFB0A}" type="sibTrans" cxnId="{28750B16-2FCA-41E4-8068-F9F09063EED4}">
      <dgm:prSet/>
      <dgm:spPr/>
      <dgm:t>
        <a:bodyPr/>
        <a:lstStyle/>
        <a:p>
          <a:endParaRPr lang="ru-RU"/>
        </a:p>
      </dgm:t>
    </dgm:pt>
    <dgm:pt modelId="{ED100684-1792-4894-99C7-33FFD83660AA}">
      <dgm:prSet custT="1"/>
      <dgm:spPr/>
      <dgm:t>
        <a:bodyPr/>
        <a:lstStyle/>
        <a:p>
          <a:pPr algn="l" rtl="0"/>
          <a:r>
            <a:rPr lang="ru-RU" sz="1400" b="1" dirty="0" smtClean="0"/>
            <a:t>Багульник </a:t>
          </a:r>
          <a:endParaRPr lang="ru-RU" sz="1400" b="1" dirty="0"/>
        </a:p>
      </dgm:t>
    </dgm:pt>
    <dgm:pt modelId="{3DF25A21-9C2F-49D8-BCDD-43E76C80D3FC}" type="parTrans" cxnId="{0C6BDBBA-FF96-42F6-BF94-BDC7019BB9C8}">
      <dgm:prSet/>
      <dgm:spPr/>
      <dgm:t>
        <a:bodyPr/>
        <a:lstStyle/>
        <a:p>
          <a:endParaRPr lang="ru-RU"/>
        </a:p>
      </dgm:t>
    </dgm:pt>
    <dgm:pt modelId="{82FF8EC0-ECB7-4EBE-BEE7-085955EDFDF4}" type="sibTrans" cxnId="{0C6BDBBA-FF96-42F6-BF94-BDC7019BB9C8}">
      <dgm:prSet/>
      <dgm:spPr/>
      <dgm:t>
        <a:bodyPr/>
        <a:lstStyle/>
        <a:p>
          <a:endParaRPr lang="ru-RU"/>
        </a:p>
      </dgm:t>
    </dgm:pt>
    <dgm:pt modelId="{DDF216BB-7FBA-4296-BED7-6C8EB21F1156}">
      <dgm:prSet custT="1"/>
      <dgm:spPr/>
      <dgm:t>
        <a:bodyPr/>
        <a:lstStyle/>
        <a:p>
          <a:pPr algn="l" rtl="0"/>
          <a:r>
            <a:rPr lang="ru-RU" sz="1400" b="1" dirty="0" smtClean="0"/>
            <a:t>Малина </a:t>
          </a:r>
          <a:endParaRPr lang="ru-RU" sz="1400" b="1" dirty="0"/>
        </a:p>
      </dgm:t>
    </dgm:pt>
    <dgm:pt modelId="{BCC933C3-BFE4-4F08-907B-271E69BA9A1E}" type="parTrans" cxnId="{1847A2E9-EDA5-46EB-B2B9-500CEC2574B1}">
      <dgm:prSet/>
      <dgm:spPr/>
      <dgm:t>
        <a:bodyPr/>
        <a:lstStyle/>
        <a:p>
          <a:endParaRPr lang="ru-RU"/>
        </a:p>
      </dgm:t>
    </dgm:pt>
    <dgm:pt modelId="{0D1BA04D-D6D8-4F6F-955F-4360028826C2}" type="sibTrans" cxnId="{1847A2E9-EDA5-46EB-B2B9-500CEC2574B1}">
      <dgm:prSet/>
      <dgm:spPr/>
      <dgm:t>
        <a:bodyPr/>
        <a:lstStyle/>
        <a:p>
          <a:endParaRPr lang="ru-RU"/>
        </a:p>
      </dgm:t>
    </dgm:pt>
    <dgm:pt modelId="{70601B87-64DF-402D-8B9B-6B6C4AE5AAD0}">
      <dgm:prSet custT="1"/>
      <dgm:spPr/>
      <dgm:t>
        <a:bodyPr/>
        <a:lstStyle/>
        <a:p>
          <a:pPr algn="l" rtl="0"/>
          <a:r>
            <a:rPr lang="ru-RU" sz="1400" b="1" dirty="0" smtClean="0"/>
            <a:t>Черемуха </a:t>
          </a:r>
          <a:endParaRPr lang="ru-RU" sz="1400" b="1" dirty="0"/>
        </a:p>
      </dgm:t>
    </dgm:pt>
    <dgm:pt modelId="{69CA2005-6BA3-4035-9AA8-706161E851AE}" type="parTrans" cxnId="{32F2FD5A-DBC0-43E4-B736-F59CC855860A}">
      <dgm:prSet/>
      <dgm:spPr/>
      <dgm:t>
        <a:bodyPr/>
        <a:lstStyle/>
        <a:p>
          <a:endParaRPr lang="ru-RU"/>
        </a:p>
      </dgm:t>
    </dgm:pt>
    <dgm:pt modelId="{997E82E5-D155-4AD2-A549-B51A3E486563}" type="sibTrans" cxnId="{32F2FD5A-DBC0-43E4-B736-F59CC855860A}">
      <dgm:prSet/>
      <dgm:spPr/>
      <dgm:t>
        <a:bodyPr/>
        <a:lstStyle/>
        <a:p>
          <a:endParaRPr lang="ru-RU"/>
        </a:p>
      </dgm:t>
    </dgm:pt>
    <dgm:pt modelId="{F333844B-1462-409E-97C8-1F1B2E0D0B39}">
      <dgm:prSet custT="1"/>
      <dgm:spPr/>
      <dgm:t>
        <a:bodyPr/>
        <a:lstStyle/>
        <a:p>
          <a:pPr algn="l" rtl="0"/>
          <a:r>
            <a:rPr lang="ru-RU" sz="1400" b="1" dirty="0" smtClean="0"/>
            <a:t>Шиповник и т. </a:t>
          </a:r>
          <a:r>
            <a:rPr lang="ru-RU" sz="1400" b="1" dirty="0" err="1" smtClean="0"/>
            <a:t>д</a:t>
          </a:r>
          <a:endParaRPr lang="ru-RU" sz="1400" b="1" dirty="0"/>
        </a:p>
      </dgm:t>
    </dgm:pt>
    <dgm:pt modelId="{8B729234-7B5F-4BAF-BA21-92481A3E6A20}" type="parTrans" cxnId="{0A638829-A522-4B64-B9AE-452E80EAA16C}">
      <dgm:prSet/>
      <dgm:spPr/>
      <dgm:t>
        <a:bodyPr/>
        <a:lstStyle/>
        <a:p>
          <a:endParaRPr lang="ru-RU"/>
        </a:p>
      </dgm:t>
    </dgm:pt>
    <dgm:pt modelId="{4E27EFC0-BF3A-41B0-8F98-EAA526D5A05C}" type="sibTrans" cxnId="{0A638829-A522-4B64-B9AE-452E80EAA16C}">
      <dgm:prSet/>
      <dgm:spPr/>
      <dgm:t>
        <a:bodyPr/>
        <a:lstStyle/>
        <a:p>
          <a:endParaRPr lang="ru-RU"/>
        </a:p>
      </dgm:t>
    </dgm:pt>
    <dgm:pt modelId="{42E24A70-CE3B-4F66-966C-942414D2349D}">
      <dgm:prSet custT="1"/>
      <dgm:spPr/>
      <dgm:t>
        <a:bodyPr/>
        <a:lstStyle/>
        <a:p>
          <a:pPr algn="ctr" rtl="0"/>
          <a:r>
            <a:rPr lang="ru-RU" sz="1600" b="1" i="1" dirty="0" smtClean="0"/>
            <a:t>             </a:t>
          </a:r>
          <a:r>
            <a:rPr lang="ru-RU" sz="1600" b="1" i="1" dirty="0" smtClean="0">
              <a:solidFill>
                <a:schemeClr val="tx1"/>
              </a:solidFill>
            </a:rPr>
            <a:t>Травы </a:t>
          </a:r>
          <a:endParaRPr lang="ru-RU" sz="1600" b="1" i="1" dirty="0">
            <a:solidFill>
              <a:schemeClr val="tx1"/>
            </a:solidFill>
          </a:endParaRPr>
        </a:p>
      </dgm:t>
    </dgm:pt>
    <dgm:pt modelId="{1ADD3083-1CCA-46D8-A378-1C550F04850F}" type="parTrans" cxnId="{7674FBC3-B6C0-4C2B-A955-306B98F21AC5}">
      <dgm:prSet/>
      <dgm:spPr/>
      <dgm:t>
        <a:bodyPr/>
        <a:lstStyle/>
        <a:p>
          <a:endParaRPr lang="ru-RU"/>
        </a:p>
      </dgm:t>
    </dgm:pt>
    <dgm:pt modelId="{648F7323-99D3-4D55-8B0C-CB5C01419D05}" type="sibTrans" cxnId="{7674FBC3-B6C0-4C2B-A955-306B98F21AC5}">
      <dgm:prSet/>
      <dgm:spPr/>
      <dgm:t>
        <a:bodyPr/>
        <a:lstStyle/>
        <a:p>
          <a:endParaRPr lang="ru-RU"/>
        </a:p>
      </dgm:t>
    </dgm:pt>
    <dgm:pt modelId="{6740DB94-A409-44F7-968B-227CC9E92CDA}">
      <dgm:prSet custT="1"/>
      <dgm:spPr/>
      <dgm:t>
        <a:bodyPr/>
        <a:lstStyle/>
        <a:p>
          <a:pPr algn="l" rtl="0"/>
          <a:r>
            <a:rPr lang="ru-RU" sz="1400" b="1" dirty="0" smtClean="0"/>
            <a:t>Типчак </a:t>
          </a:r>
          <a:endParaRPr lang="ru-RU" sz="1400" b="1" dirty="0"/>
        </a:p>
      </dgm:t>
    </dgm:pt>
    <dgm:pt modelId="{221E368A-941A-4A41-B822-A85CC2172BC7}" type="parTrans" cxnId="{945FB506-3EE3-4B3B-9A2A-A2FDF9EA1C4E}">
      <dgm:prSet/>
      <dgm:spPr/>
      <dgm:t>
        <a:bodyPr/>
        <a:lstStyle/>
        <a:p>
          <a:endParaRPr lang="ru-RU"/>
        </a:p>
      </dgm:t>
    </dgm:pt>
    <dgm:pt modelId="{6D2C34C7-763F-407E-8195-5A631B10FF35}" type="sibTrans" cxnId="{945FB506-3EE3-4B3B-9A2A-A2FDF9EA1C4E}">
      <dgm:prSet/>
      <dgm:spPr/>
      <dgm:t>
        <a:bodyPr/>
        <a:lstStyle/>
        <a:p>
          <a:endParaRPr lang="ru-RU"/>
        </a:p>
      </dgm:t>
    </dgm:pt>
    <dgm:pt modelId="{AE80B221-A29E-4355-83FF-2BBDB6F0E6DA}">
      <dgm:prSet custT="1"/>
      <dgm:spPr/>
      <dgm:t>
        <a:bodyPr/>
        <a:lstStyle/>
        <a:p>
          <a:pPr algn="l" rtl="0"/>
          <a:r>
            <a:rPr lang="ru-RU" sz="1400" b="1" dirty="0" smtClean="0"/>
            <a:t>Полынь </a:t>
          </a:r>
          <a:endParaRPr lang="ru-RU" sz="1400" b="1" dirty="0"/>
        </a:p>
      </dgm:t>
    </dgm:pt>
    <dgm:pt modelId="{67F75186-DAB8-40B2-8A3C-EA5428012966}" type="parTrans" cxnId="{0C908615-CA43-4C40-B4BB-24746511018F}">
      <dgm:prSet/>
      <dgm:spPr/>
      <dgm:t>
        <a:bodyPr/>
        <a:lstStyle/>
        <a:p>
          <a:endParaRPr lang="ru-RU"/>
        </a:p>
      </dgm:t>
    </dgm:pt>
    <dgm:pt modelId="{4D5E1904-639E-4F93-BE46-882FFB7DF8CC}" type="sibTrans" cxnId="{0C908615-CA43-4C40-B4BB-24746511018F}">
      <dgm:prSet/>
      <dgm:spPr/>
      <dgm:t>
        <a:bodyPr/>
        <a:lstStyle/>
        <a:p>
          <a:endParaRPr lang="ru-RU"/>
        </a:p>
      </dgm:t>
    </dgm:pt>
    <dgm:pt modelId="{A56F9A29-4D5F-4DA2-AFC6-A719F77FF2F1}">
      <dgm:prSet custT="1"/>
      <dgm:spPr/>
      <dgm:t>
        <a:bodyPr/>
        <a:lstStyle/>
        <a:p>
          <a:pPr algn="l" rtl="0"/>
          <a:r>
            <a:rPr lang="ru-RU" sz="1400" b="1" dirty="0" smtClean="0"/>
            <a:t>Ковыль , солодка </a:t>
          </a:r>
          <a:endParaRPr lang="ru-RU" sz="1400" b="1" dirty="0"/>
        </a:p>
      </dgm:t>
    </dgm:pt>
    <dgm:pt modelId="{CBB3453D-3192-4C5E-B117-84DC3112D7B4}" type="parTrans" cxnId="{9B4DA3B7-DA0B-4289-80B8-DEBFB7F2FD68}">
      <dgm:prSet/>
      <dgm:spPr/>
      <dgm:t>
        <a:bodyPr/>
        <a:lstStyle/>
        <a:p>
          <a:endParaRPr lang="ru-RU"/>
        </a:p>
      </dgm:t>
    </dgm:pt>
    <dgm:pt modelId="{382697B5-6E5C-4647-9550-9D9D4997AC1A}" type="sibTrans" cxnId="{9B4DA3B7-DA0B-4289-80B8-DEBFB7F2FD68}">
      <dgm:prSet/>
      <dgm:spPr/>
      <dgm:t>
        <a:bodyPr/>
        <a:lstStyle/>
        <a:p>
          <a:endParaRPr lang="ru-RU"/>
        </a:p>
      </dgm:t>
    </dgm:pt>
    <dgm:pt modelId="{3402B281-423D-49B5-9D2E-031E251C7095}">
      <dgm:prSet custT="1"/>
      <dgm:spPr/>
      <dgm:t>
        <a:bodyPr/>
        <a:lstStyle/>
        <a:p>
          <a:pPr algn="l" rtl="0"/>
          <a:r>
            <a:rPr lang="ru-RU" sz="1400" b="1" dirty="0" smtClean="0"/>
            <a:t>Брусника </a:t>
          </a:r>
          <a:endParaRPr lang="ru-RU" sz="1400" b="1" dirty="0"/>
        </a:p>
      </dgm:t>
    </dgm:pt>
    <dgm:pt modelId="{0EF25223-11C8-4F27-9DA6-96DB6334443A}" type="parTrans" cxnId="{1028D03D-695D-4278-9163-F490AD0284D3}">
      <dgm:prSet/>
      <dgm:spPr/>
      <dgm:t>
        <a:bodyPr/>
        <a:lstStyle/>
        <a:p>
          <a:endParaRPr lang="ru-RU"/>
        </a:p>
      </dgm:t>
    </dgm:pt>
    <dgm:pt modelId="{0CBD6BBC-45A7-40D2-BDAA-B9577C594AD5}" type="sibTrans" cxnId="{1028D03D-695D-4278-9163-F490AD0284D3}">
      <dgm:prSet/>
      <dgm:spPr/>
      <dgm:t>
        <a:bodyPr/>
        <a:lstStyle/>
        <a:p>
          <a:endParaRPr lang="ru-RU"/>
        </a:p>
      </dgm:t>
    </dgm:pt>
    <dgm:pt modelId="{555345DD-1444-4172-AA98-D108D43A1953}">
      <dgm:prSet custT="1"/>
      <dgm:spPr/>
      <dgm:t>
        <a:bodyPr/>
        <a:lstStyle/>
        <a:p>
          <a:pPr algn="l" rtl="0"/>
          <a:r>
            <a:rPr lang="ru-RU" sz="1400" b="1" dirty="0" smtClean="0"/>
            <a:t>Земляника, папоротник и т.д</a:t>
          </a:r>
          <a:r>
            <a:rPr lang="ru-RU" sz="1400" dirty="0" smtClean="0"/>
            <a:t>.</a:t>
          </a:r>
          <a:endParaRPr lang="ru-RU" sz="1400" b="1" dirty="0"/>
        </a:p>
      </dgm:t>
    </dgm:pt>
    <dgm:pt modelId="{EB91210F-1087-463C-A691-9B18B3B10B11}" type="parTrans" cxnId="{8B912326-A0B9-462D-AFFA-1BD32988A6D7}">
      <dgm:prSet/>
      <dgm:spPr/>
      <dgm:t>
        <a:bodyPr/>
        <a:lstStyle/>
        <a:p>
          <a:endParaRPr lang="ru-RU"/>
        </a:p>
      </dgm:t>
    </dgm:pt>
    <dgm:pt modelId="{6EC3575F-3EAB-42C5-9998-764173B0A64F}" type="sibTrans" cxnId="{8B912326-A0B9-462D-AFFA-1BD32988A6D7}">
      <dgm:prSet/>
      <dgm:spPr/>
      <dgm:t>
        <a:bodyPr/>
        <a:lstStyle/>
        <a:p>
          <a:endParaRPr lang="ru-RU"/>
        </a:p>
      </dgm:t>
    </dgm:pt>
    <dgm:pt modelId="{B1DBC8C8-9C25-42A8-B16C-26D34D8B8C8E}" type="pres">
      <dgm:prSet presAssocID="{9CC311C9-7FC2-4768-9A07-09926CF370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FE7BF8-6270-491E-8F22-28410AD57EC7}" type="pres">
      <dgm:prSet presAssocID="{598EC992-2EDF-4B09-A850-A949654A2847}" presName="composite" presStyleCnt="0"/>
      <dgm:spPr/>
    </dgm:pt>
    <dgm:pt modelId="{E619444B-15A3-443B-A5BF-9A33DA5887E1}" type="pres">
      <dgm:prSet presAssocID="{598EC992-2EDF-4B09-A850-A949654A2847}" presName="imgShp" presStyleLbl="fgImgPlace1" presStyleIdx="0" presStyleCnt="3" custScaleX="311610" custScaleY="324138" custLinFactNeighborX="-79812" custLinFactNeighborY="-167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A1FC9E-8579-4E9B-9819-8FD15BD3F489}" type="pres">
      <dgm:prSet presAssocID="{598EC992-2EDF-4B09-A850-A949654A2847}" presName="txShp" presStyleLbl="node1" presStyleIdx="0" presStyleCnt="3" custScaleX="123323" custScaleY="378634" custLinFactNeighborX="9488" custLinFactNeighborY="-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EDCFB-9A38-4F84-94E0-D27698A94654}" type="pres">
      <dgm:prSet presAssocID="{B9766E8F-383C-4396-A966-A7DBC8DDEF1A}" presName="spacing" presStyleCnt="0"/>
      <dgm:spPr/>
    </dgm:pt>
    <dgm:pt modelId="{D3F73117-989E-48A9-BF56-14A5B01D66B1}" type="pres">
      <dgm:prSet presAssocID="{431E6278-926B-4D9A-957B-E3DB14B91B8E}" presName="composite" presStyleCnt="0"/>
      <dgm:spPr/>
    </dgm:pt>
    <dgm:pt modelId="{84C06DB4-82BE-4053-A07D-CBC34367691F}" type="pres">
      <dgm:prSet presAssocID="{431E6278-926B-4D9A-957B-E3DB14B91B8E}" presName="imgShp" presStyleLbl="fgImgPlace1" presStyleIdx="1" presStyleCnt="3" custScaleX="368478" custScaleY="327575" custLinFactNeighborX="-66755" custLinFactNeighborY="-67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BD8702-A896-4623-B7F2-795CD4FC272C}" type="pres">
      <dgm:prSet presAssocID="{431E6278-926B-4D9A-957B-E3DB14B91B8E}" presName="txShp" presStyleLbl="node1" presStyleIdx="1" presStyleCnt="3" custScaleY="293688" custLinFactNeighborX="9697" custLinFactNeighborY="-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D7BFF-5AEB-4529-9197-F122DA55A6B9}" type="pres">
      <dgm:prSet presAssocID="{242424D9-A623-4C4C-9ABE-26F728ADFB0A}" presName="spacing" presStyleCnt="0"/>
      <dgm:spPr/>
    </dgm:pt>
    <dgm:pt modelId="{A0D5A57A-6D49-4E45-8480-65C9D5E3B9D0}" type="pres">
      <dgm:prSet presAssocID="{42E24A70-CE3B-4F66-966C-942414D2349D}" presName="composite" presStyleCnt="0"/>
      <dgm:spPr/>
    </dgm:pt>
    <dgm:pt modelId="{F8C7266D-E7E7-4957-BD0C-5BA9FC881D5C}" type="pres">
      <dgm:prSet presAssocID="{42E24A70-CE3B-4F66-966C-942414D2349D}" presName="imgShp" presStyleLbl="fgImgPlace1" presStyleIdx="2" presStyleCnt="3" custScaleX="402908" custScaleY="334992" custLinFactNeighborX="-75142" custLinFactNeighborY="-222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C44D526-3F7D-4E57-8FA2-9D4D93EA3244}" type="pres">
      <dgm:prSet presAssocID="{42E24A70-CE3B-4F66-966C-942414D2349D}" presName="txShp" presStyleLbl="node1" presStyleIdx="2" presStyleCnt="3" custScaleY="456734" custLinFactNeighborX="13372" custLinFactNeighborY="-1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7A2E9-EDA5-46EB-B2B9-500CEC2574B1}" srcId="{431E6278-926B-4D9A-957B-E3DB14B91B8E}" destId="{DDF216BB-7FBA-4296-BED7-6C8EB21F1156}" srcOrd="1" destOrd="0" parTransId="{BCC933C3-BFE4-4F08-907B-271E69BA9A1E}" sibTransId="{0D1BA04D-D6D8-4F6F-955F-4360028826C2}"/>
    <dgm:cxn modelId="{5698609B-FF06-4AAE-A30F-3CCA63A74C81}" srcId="{598EC992-2EDF-4B09-A850-A949654A2847}" destId="{766DB5EB-BA6F-44E1-AAB2-A138DDB2054F}" srcOrd="4" destOrd="0" parTransId="{BC076607-B031-4B4D-80D9-67DA9044D59A}" sibTransId="{937954B9-037C-4F36-A61B-B057546CE718}"/>
    <dgm:cxn modelId="{9950EE25-1D72-4AFD-B827-3EF2DEB606D2}" type="presOf" srcId="{AE80B221-A29E-4355-83FF-2BBDB6F0E6DA}" destId="{6C44D526-3F7D-4E57-8FA2-9D4D93EA3244}" srcOrd="0" destOrd="2" presId="urn:microsoft.com/office/officeart/2005/8/layout/vList3#1"/>
    <dgm:cxn modelId="{65F6B3C3-FDFB-4D9E-93AB-6E6B982E45A9}" type="presOf" srcId="{70601B87-64DF-402D-8B9B-6B6C4AE5AAD0}" destId="{68BD8702-A896-4623-B7F2-795CD4FC272C}" srcOrd="0" destOrd="3" presId="urn:microsoft.com/office/officeart/2005/8/layout/vList3#1"/>
    <dgm:cxn modelId="{7674FBC3-B6C0-4C2B-A955-306B98F21AC5}" srcId="{9CC311C9-7FC2-4768-9A07-09926CF370D5}" destId="{42E24A70-CE3B-4F66-966C-942414D2349D}" srcOrd="2" destOrd="0" parTransId="{1ADD3083-1CCA-46D8-A378-1C550F04850F}" sibTransId="{648F7323-99D3-4D55-8B0C-CB5C01419D05}"/>
    <dgm:cxn modelId="{39E87582-5AEF-41B3-8232-4426AADA5AAA}" type="presOf" srcId="{3402B281-423D-49B5-9D2E-031E251C7095}" destId="{6C44D526-3F7D-4E57-8FA2-9D4D93EA3244}" srcOrd="0" destOrd="4" presId="urn:microsoft.com/office/officeart/2005/8/layout/vList3#1"/>
    <dgm:cxn modelId="{2D11CDF6-5E45-4C8E-894C-6D4E5750C953}" type="presOf" srcId="{F333844B-1462-409E-97C8-1F1B2E0D0B39}" destId="{68BD8702-A896-4623-B7F2-795CD4FC272C}" srcOrd="0" destOrd="4" presId="urn:microsoft.com/office/officeart/2005/8/layout/vList3#1"/>
    <dgm:cxn modelId="{9B4DA3B7-DA0B-4289-80B8-DEBFB7F2FD68}" srcId="{42E24A70-CE3B-4F66-966C-942414D2349D}" destId="{A56F9A29-4D5F-4DA2-AFC6-A719F77FF2F1}" srcOrd="2" destOrd="0" parTransId="{CBB3453D-3192-4C5E-B117-84DC3112D7B4}" sibTransId="{382697B5-6E5C-4647-9550-9D9D4997AC1A}"/>
    <dgm:cxn modelId="{6E1416E6-B695-49A1-BF08-86F2ECCBEE8F}" type="presOf" srcId="{6740DB94-A409-44F7-968B-227CC9E92CDA}" destId="{6C44D526-3F7D-4E57-8FA2-9D4D93EA3244}" srcOrd="0" destOrd="1" presId="urn:microsoft.com/office/officeart/2005/8/layout/vList3#1"/>
    <dgm:cxn modelId="{0A638829-A522-4B64-B9AE-452E80EAA16C}" srcId="{431E6278-926B-4D9A-957B-E3DB14B91B8E}" destId="{F333844B-1462-409E-97C8-1F1B2E0D0B39}" srcOrd="3" destOrd="0" parTransId="{8B729234-7B5F-4BAF-BA21-92481A3E6A20}" sibTransId="{4E27EFC0-BF3A-41B0-8F98-EAA526D5A05C}"/>
    <dgm:cxn modelId="{0996F3AF-9BFC-4DA3-9A5A-EFC85DBBF168}" srcId="{9CC311C9-7FC2-4768-9A07-09926CF370D5}" destId="{598EC992-2EDF-4B09-A850-A949654A2847}" srcOrd="0" destOrd="0" parTransId="{0E753E6D-5752-46E4-B794-2A24A7B0E745}" sibTransId="{B9766E8F-383C-4396-A966-A7DBC8DDEF1A}"/>
    <dgm:cxn modelId="{0C908615-CA43-4C40-B4BB-24746511018F}" srcId="{42E24A70-CE3B-4F66-966C-942414D2349D}" destId="{AE80B221-A29E-4355-83FF-2BBDB6F0E6DA}" srcOrd="1" destOrd="0" parTransId="{67F75186-DAB8-40B2-8A3C-EA5428012966}" sibTransId="{4D5E1904-639E-4F93-BE46-882FFB7DF8CC}"/>
    <dgm:cxn modelId="{840B61A5-3658-4EAB-9FB4-7E506652507D}" type="presOf" srcId="{555345DD-1444-4172-AA98-D108D43A1953}" destId="{6C44D526-3F7D-4E57-8FA2-9D4D93EA3244}" srcOrd="0" destOrd="5" presId="urn:microsoft.com/office/officeart/2005/8/layout/vList3#1"/>
    <dgm:cxn modelId="{8B912326-A0B9-462D-AFFA-1BD32988A6D7}" srcId="{42E24A70-CE3B-4F66-966C-942414D2349D}" destId="{555345DD-1444-4172-AA98-D108D43A1953}" srcOrd="4" destOrd="0" parTransId="{EB91210F-1087-463C-A691-9B18B3B10B11}" sibTransId="{6EC3575F-3EAB-42C5-9998-764173B0A64F}"/>
    <dgm:cxn modelId="{585A4D0A-BFC1-4367-9042-2D4DB521EDD5}" srcId="{598EC992-2EDF-4B09-A850-A949654A2847}" destId="{17CCED08-DC81-450E-89FC-F3FED97571E8}" srcOrd="3" destOrd="0" parTransId="{4C717F51-4792-49BD-8CB9-6BF254A4ED63}" sibTransId="{938B7803-DF8E-475F-8831-3B4B3BE798C4}"/>
    <dgm:cxn modelId="{248E4E86-923F-42EE-B613-AE3BC6F3DC5D}" srcId="{598EC992-2EDF-4B09-A850-A949654A2847}" destId="{C1BF17F9-AEFD-4D28-B2E3-A1C43F261813}" srcOrd="2" destOrd="0" parTransId="{C3B99F36-A42D-4213-BEC5-1F01C8B8A48B}" sibTransId="{2AD5C6E8-DDBF-495F-814C-0A136DBF26D4}"/>
    <dgm:cxn modelId="{32F2FD5A-DBC0-43E4-B736-F59CC855860A}" srcId="{431E6278-926B-4D9A-957B-E3DB14B91B8E}" destId="{70601B87-64DF-402D-8B9B-6B6C4AE5AAD0}" srcOrd="2" destOrd="0" parTransId="{69CA2005-6BA3-4035-9AA8-706161E851AE}" sibTransId="{997E82E5-D155-4AD2-A549-B51A3E486563}"/>
    <dgm:cxn modelId="{5EE170F4-9497-4114-9A13-EBB5D9D7C716}" type="presOf" srcId="{9CC311C9-7FC2-4768-9A07-09926CF370D5}" destId="{B1DBC8C8-9C25-42A8-B16C-26D34D8B8C8E}" srcOrd="0" destOrd="0" presId="urn:microsoft.com/office/officeart/2005/8/layout/vList3#1"/>
    <dgm:cxn modelId="{7D12224F-B5F6-434D-BE9C-C99973B9AACD}" type="presOf" srcId="{8C8BBC3C-A247-4492-B3F1-199DA5B96BE4}" destId="{B6A1FC9E-8579-4E9B-9819-8FD15BD3F489}" srcOrd="0" destOrd="1" presId="urn:microsoft.com/office/officeart/2005/8/layout/vList3#1"/>
    <dgm:cxn modelId="{0C6BDBBA-FF96-42F6-BF94-BDC7019BB9C8}" srcId="{431E6278-926B-4D9A-957B-E3DB14B91B8E}" destId="{ED100684-1792-4894-99C7-33FFD83660AA}" srcOrd="0" destOrd="0" parTransId="{3DF25A21-9C2F-49D8-BCDD-43E76C80D3FC}" sibTransId="{82FF8EC0-ECB7-4EBE-BEE7-085955EDFDF4}"/>
    <dgm:cxn modelId="{28750B16-2FCA-41E4-8068-F9F09063EED4}" srcId="{9CC311C9-7FC2-4768-9A07-09926CF370D5}" destId="{431E6278-926B-4D9A-957B-E3DB14B91B8E}" srcOrd="1" destOrd="0" parTransId="{8D8E7438-8780-495D-87F1-1D37C36B1FD4}" sibTransId="{242424D9-A623-4C4C-9ABE-26F728ADFB0A}"/>
    <dgm:cxn modelId="{1028D03D-695D-4278-9163-F490AD0284D3}" srcId="{42E24A70-CE3B-4F66-966C-942414D2349D}" destId="{3402B281-423D-49B5-9D2E-031E251C7095}" srcOrd="3" destOrd="0" parTransId="{0EF25223-11C8-4F27-9DA6-96DB6334443A}" sibTransId="{0CBD6BBC-45A7-40D2-BDAA-B9577C594AD5}"/>
    <dgm:cxn modelId="{F02E58EB-10A2-4653-A5C0-DDD1A9B576D6}" type="presOf" srcId="{C1BF17F9-AEFD-4D28-B2E3-A1C43F261813}" destId="{B6A1FC9E-8579-4E9B-9819-8FD15BD3F489}" srcOrd="0" destOrd="3" presId="urn:microsoft.com/office/officeart/2005/8/layout/vList3#1"/>
    <dgm:cxn modelId="{945FB506-3EE3-4B3B-9A2A-A2FDF9EA1C4E}" srcId="{42E24A70-CE3B-4F66-966C-942414D2349D}" destId="{6740DB94-A409-44F7-968B-227CC9E92CDA}" srcOrd="0" destOrd="0" parTransId="{221E368A-941A-4A41-B822-A85CC2172BC7}" sibTransId="{6D2C34C7-763F-407E-8195-5A631B10FF35}"/>
    <dgm:cxn modelId="{3F9B1427-FED4-4AA5-A115-B3EBFC87F980}" type="presOf" srcId="{598EC992-2EDF-4B09-A850-A949654A2847}" destId="{B6A1FC9E-8579-4E9B-9819-8FD15BD3F489}" srcOrd="0" destOrd="0" presId="urn:microsoft.com/office/officeart/2005/8/layout/vList3#1"/>
    <dgm:cxn modelId="{35A33DB6-B445-489D-A7A0-53FADD418786}" type="presOf" srcId="{4A535F2F-D0EE-4283-8C99-86A7AD544426}" destId="{B6A1FC9E-8579-4E9B-9819-8FD15BD3F489}" srcOrd="0" destOrd="2" presId="urn:microsoft.com/office/officeart/2005/8/layout/vList3#1"/>
    <dgm:cxn modelId="{1E17BAFF-74FF-40E9-B7D5-2CEF7DEFD110}" type="presOf" srcId="{ED100684-1792-4894-99C7-33FFD83660AA}" destId="{68BD8702-A896-4623-B7F2-795CD4FC272C}" srcOrd="0" destOrd="1" presId="urn:microsoft.com/office/officeart/2005/8/layout/vList3#1"/>
    <dgm:cxn modelId="{6BFAF01C-D681-4A10-987C-457F501210CE}" srcId="{598EC992-2EDF-4B09-A850-A949654A2847}" destId="{8C8BBC3C-A247-4492-B3F1-199DA5B96BE4}" srcOrd="0" destOrd="0" parTransId="{54866204-1855-43D6-8A30-598323EB4843}" sibTransId="{703A2B6E-D7E8-4402-B5F2-007D02FE1E46}"/>
    <dgm:cxn modelId="{2159089B-BC39-4840-85F9-04B5F4DD1810}" type="presOf" srcId="{766DB5EB-BA6F-44E1-AAB2-A138DDB2054F}" destId="{B6A1FC9E-8579-4E9B-9819-8FD15BD3F489}" srcOrd="0" destOrd="5" presId="urn:microsoft.com/office/officeart/2005/8/layout/vList3#1"/>
    <dgm:cxn modelId="{5802A807-8196-4F3E-8597-223F5BA187AA}" type="presOf" srcId="{431E6278-926B-4D9A-957B-E3DB14B91B8E}" destId="{68BD8702-A896-4623-B7F2-795CD4FC272C}" srcOrd="0" destOrd="0" presId="urn:microsoft.com/office/officeart/2005/8/layout/vList3#1"/>
    <dgm:cxn modelId="{373CBC24-56B9-4A36-844C-E335558CA126}" type="presOf" srcId="{42E24A70-CE3B-4F66-966C-942414D2349D}" destId="{6C44D526-3F7D-4E57-8FA2-9D4D93EA3244}" srcOrd="0" destOrd="0" presId="urn:microsoft.com/office/officeart/2005/8/layout/vList3#1"/>
    <dgm:cxn modelId="{AFD5450D-E4D7-4A75-8CEA-74238F400528}" type="presOf" srcId="{A56F9A29-4D5F-4DA2-AFC6-A719F77FF2F1}" destId="{6C44D526-3F7D-4E57-8FA2-9D4D93EA3244}" srcOrd="0" destOrd="3" presId="urn:microsoft.com/office/officeart/2005/8/layout/vList3#1"/>
    <dgm:cxn modelId="{6FE2B4BF-C7B9-4F8E-BE71-33C8662619A6}" type="presOf" srcId="{17CCED08-DC81-450E-89FC-F3FED97571E8}" destId="{B6A1FC9E-8579-4E9B-9819-8FD15BD3F489}" srcOrd="0" destOrd="4" presId="urn:microsoft.com/office/officeart/2005/8/layout/vList3#1"/>
    <dgm:cxn modelId="{34F59D02-34D7-4124-B50F-A4DC7B8629EF}" srcId="{598EC992-2EDF-4B09-A850-A949654A2847}" destId="{4A535F2F-D0EE-4283-8C99-86A7AD544426}" srcOrd="1" destOrd="0" parTransId="{3780077A-28B0-4161-B3F5-D952EB39E295}" sibTransId="{6B7D9381-59D1-40AC-B86E-564462C0A346}"/>
    <dgm:cxn modelId="{3A1C4074-3FF2-411D-ABEB-C87DA0C50821}" type="presOf" srcId="{DDF216BB-7FBA-4296-BED7-6C8EB21F1156}" destId="{68BD8702-A896-4623-B7F2-795CD4FC272C}" srcOrd="0" destOrd="2" presId="urn:microsoft.com/office/officeart/2005/8/layout/vList3#1"/>
    <dgm:cxn modelId="{0CA69A09-D3B3-415A-92D0-1CA1069FB579}" type="presParOf" srcId="{B1DBC8C8-9C25-42A8-B16C-26D34D8B8C8E}" destId="{1BFE7BF8-6270-491E-8F22-28410AD57EC7}" srcOrd="0" destOrd="0" presId="urn:microsoft.com/office/officeart/2005/8/layout/vList3#1"/>
    <dgm:cxn modelId="{B575BBC8-2608-4422-9AB0-72BF8CA56FB0}" type="presParOf" srcId="{1BFE7BF8-6270-491E-8F22-28410AD57EC7}" destId="{E619444B-15A3-443B-A5BF-9A33DA5887E1}" srcOrd="0" destOrd="0" presId="urn:microsoft.com/office/officeart/2005/8/layout/vList3#1"/>
    <dgm:cxn modelId="{79FA6785-3461-47E3-B926-494A3D9C049F}" type="presParOf" srcId="{1BFE7BF8-6270-491E-8F22-28410AD57EC7}" destId="{B6A1FC9E-8579-4E9B-9819-8FD15BD3F489}" srcOrd="1" destOrd="0" presId="urn:microsoft.com/office/officeart/2005/8/layout/vList3#1"/>
    <dgm:cxn modelId="{B551505F-D69C-4331-8676-4F0C6D4C16FE}" type="presParOf" srcId="{B1DBC8C8-9C25-42A8-B16C-26D34D8B8C8E}" destId="{5D2EDCFB-9A38-4F84-94E0-D27698A94654}" srcOrd="1" destOrd="0" presId="urn:microsoft.com/office/officeart/2005/8/layout/vList3#1"/>
    <dgm:cxn modelId="{0E7F16CE-6348-4085-93A5-3ADFE39842A9}" type="presParOf" srcId="{B1DBC8C8-9C25-42A8-B16C-26D34D8B8C8E}" destId="{D3F73117-989E-48A9-BF56-14A5B01D66B1}" srcOrd="2" destOrd="0" presId="urn:microsoft.com/office/officeart/2005/8/layout/vList3#1"/>
    <dgm:cxn modelId="{24C63C73-4D57-4895-8807-21868F741A2B}" type="presParOf" srcId="{D3F73117-989E-48A9-BF56-14A5B01D66B1}" destId="{84C06DB4-82BE-4053-A07D-CBC34367691F}" srcOrd="0" destOrd="0" presId="urn:microsoft.com/office/officeart/2005/8/layout/vList3#1"/>
    <dgm:cxn modelId="{F9EF17F3-1F0B-4B0C-95BF-6A68E64DEB31}" type="presParOf" srcId="{D3F73117-989E-48A9-BF56-14A5B01D66B1}" destId="{68BD8702-A896-4623-B7F2-795CD4FC272C}" srcOrd="1" destOrd="0" presId="urn:microsoft.com/office/officeart/2005/8/layout/vList3#1"/>
    <dgm:cxn modelId="{2D15DEAD-5B77-4636-9DFA-0C7EEDAA0BCC}" type="presParOf" srcId="{B1DBC8C8-9C25-42A8-B16C-26D34D8B8C8E}" destId="{A3FD7BFF-5AEB-4529-9197-F122DA55A6B9}" srcOrd="3" destOrd="0" presId="urn:microsoft.com/office/officeart/2005/8/layout/vList3#1"/>
    <dgm:cxn modelId="{37522A33-B39A-4C53-8DF0-C166E9D2533F}" type="presParOf" srcId="{B1DBC8C8-9C25-42A8-B16C-26D34D8B8C8E}" destId="{A0D5A57A-6D49-4E45-8480-65C9D5E3B9D0}" srcOrd="4" destOrd="0" presId="urn:microsoft.com/office/officeart/2005/8/layout/vList3#1"/>
    <dgm:cxn modelId="{A46296F7-2273-4D63-96ED-58B0545940E8}" type="presParOf" srcId="{A0D5A57A-6D49-4E45-8480-65C9D5E3B9D0}" destId="{F8C7266D-E7E7-4957-BD0C-5BA9FC881D5C}" srcOrd="0" destOrd="0" presId="urn:microsoft.com/office/officeart/2005/8/layout/vList3#1"/>
    <dgm:cxn modelId="{9D272B53-637B-4A13-ABD0-40F60A0C4B8B}" type="presParOf" srcId="{A0D5A57A-6D49-4E45-8480-65C9D5E3B9D0}" destId="{6C44D526-3F7D-4E57-8FA2-9D4D93EA324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450F2-D159-45D8-A2DE-ED763F5AB08D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0046CC-31FC-4BD4-9867-FE1A731E845F}">
      <dgm:prSet custT="1"/>
      <dgm:spPr/>
      <dgm:t>
        <a:bodyPr/>
        <a:lstStyle/>
        <a:p>
          <a:pPr algn="ctr" rtl="0"/>
          <a:r>
            <a:rPr lang="ru-RU" sz="1600" b="1" i="1" dirty="0" smtClean="0">
              <a:solidFill>
                <a:schemeClr val="tx1"/>
              </a:solidFill>
            </a:rPr>
            <a:t>Лекарственные травы </a:t>
          </a:r>
          <a:endParaRPr lang="ru-RU" sz="1600" b="1" i="1" dirty="0">
            <a:solidFill>
              <a:schemeClr val="tx1"/>
            </a:solidFill>
          </a:endParaRPr>
        </a:p>
      </dgm:t>
    </dgm:pt>
    <dgm:pt modelId="{DC7641D1-7133-4AE0-911A-FB52723C7E0A}" type="parTrans" cxnId="{07AA0EF1-C169-4321-9508-BC224518B356}">
      <dgm:prSet/>
      <dgm:spPr/>
      <dgm:t>
        <a:bodyPr/>
        <a:lstStyle/>
        <a:p>
          <a:endParaRPr lang="ru-RU"/>
        </a:p>
      </dgm:t>
    </dgm:pt>
    <dgm:pt modelId="{7D5305BB-EB79-4664-B693-2429102C9C9F}" type="sibTrans" cxnId="{07AA0EF1-C169-4321-9508-BC224518B356}">
      <dgm:prSet/>
      <dgm:spPr/>
      <dgm:t>
        <a:bodyPr/>
        <a:lstStyle/>
        <a:p>
          <a:endParaRPr lang="ru-RU"/>
        </a:p>
      </dgm:t>
    </dgm:pt>
    <dgm:pt modelId="{2B917655-CBA1-4D1E-A40E-D8161C8EA6F7}">
      <dgm:prSet custT="1"/>
      <dgm:spPr/>
      <dgm:t>
        <a:bodyPr/>
        <a:lstStyle/>
        <a:p>
          <a:pPr algn="l" rtl="0"/>
          <a:r>
            <a:rPr lang="ru-RU" sz="1400" b="1" dirty="0" smtClean="0"/>
            <a:t>Зверобой </a:t>
          </a:r>
          <a:endParaRPr lang="ru-RU" sz="1400" b="1" dirty="0"/>
        </a:p>
      </dgm:t>
    </dgm:pt>
    <dgm:pt modelId="{40B961F5-956D-4653-BC22-B0060961F378}" type="parTrans" cxnId="{4DEED1D3-35AD-4C35-BD36-1606A088B978}">
      <dgm:prSet/>
      <dgm:spPr/>
      <dgm:t>
        <a:bodyPr/>
        <a:lstStyle/>
        <a:p>
          <a:endParaRPr lang="ru-RU"/>
        </a:p>
      </dgm:t>
    </dgm:pt>
    <dgm:pt modelId="{168B8B02-9F5F-44F5-BE84-E71887E12C19}" type="sibTrans" cxnId="{4DEED1D3-35AD-4C35-BD36-1606A088B978}">
      <dgm:prSet/>
      <dgm:spPr/>
      <dgm:t>
        <a:bodyPr/>
        <a:lstStyle/>
        <a:p>
          <a:endParaRPr lang="ru-RU"/>
        </a:p>
      </dgm:t>
    </dgm:pt>
    <dgm:pt modelId="{1EDCE1C7-6D42-474F-9B3D-F04ECB5DAD28}">
      <dgm:prSet custT="1"/>
      <dgm:spPr/>
      <dgm:t>
        <a:bodyPr/>
        <a:lstStyle/>
        <a:p>
          <a:pPr algn="l" rtl="0"/>
          <a:r>
            <a:rPr lang="ru-RU" sz="1400" b="1" dirty="0" err="1" smtClean="0"/>
            <a:t>Душница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0826856E-429B-461A-B0E6-65C9C3D94A85}" type="parTrans" cxnId="{A5460B25-D751-4B8C-A417-371BF0638818}">
      <dgm:prSet/>
      <dgm:spPr/>
      <dgm:t>
        <a:bodyPr/>
        <a:lstStyle/>
        <a:p>
          <a:endParaRPr lang="ru-RU"/>
        </a:p>
      </dgm:t>
    </dgm:pt>
    <dgm:pt modelId="{28DBE92E-2150-46AB-B53A-EBF9D3401847}" type="sibTrans" cxnId="{A5460B25-D751-4B8C-A417-371BF0638818}">
      <dgm:prSet/>
      <dgm:spPr/>
      <dgm:t>
        <a:bodyPr/>
        <a:lstStyle/>
        <a:p>
          <a:endParaRPr lang="ru-RU"/>
        </a:p>
      </dgm:t>
    </dgm:pt>
    <dgm:pt modelId="{2CCEA767-C421-452B-809B-3D937C6A02B7}">
      <dgm:prSet custT="1"/>
      <dgm:spPr/>
      <dgm:t>
        <a:bodyPr/>
        <a:lstStyle/>
        <a:p>
          <a:pPr algn="l" rtl="0"/>
          <a:r>
            <a:rPr lang="ru-RU" sz="1400" b="1" dirty="0" smtClean="0"/>
            <a:t>Кровохлебка </a:t>
          </a:r>
          <a:endParaRPr lang="ru-RU" sz="1400" b="1" dirty="0"/>
        </a:p>
      </dgm:t>
    </dgm:pt>
    <dgm:pt modelId="{0002FAE0-3700-4F37-BF29-94293994A115}" type="parTrans" cxnId="{5BB9DF7D-AD55-42FA-9FBD-5D5241A4C47E}">
      <dgm:prSet/>
      <dgm:spPr/>
      <dgm:t>
        <a:bodyPr/>
        <a:lstStyle/>
        <a:p>
          <a:endParaRPr lang="ru-RU"/>
        </a:p>
      </dgm:t>
    </dgm:pt>
    <dgm:pt modelId="{828C26AA-3D70-48E9-AD15-929AE0C36B4E}" type="sibTrans" cxnId="{5BB9DF7D-AD55-42FA-9FBD-5D5241A4C47E}">
      <dgm:prSet/>
      <dgm:spPr/>
      <dgm:t>
        <a:bodyPr/>
        <a:lstStyle/>
        <a:p>
          <a:endParaRPr lang="ru-RU"/>
        </a:p>
      </dgm:t>
    </dgm:pt>
    <dgm:pt modelId="{1C14874B-E07F-44CE-A435-EC967CE2EF10}">
      <dgm:prSet custT="1"/>
      <dgm:spPr/>
      <dgm:t>
        <a:bodyPr/>
        <a:lstStyle/>
        <a:p>
          <a:pPr algn="l" rtl="0"/>
          <a:r>
            <a:rPr lang="ru-RU" sz="1400" b="1" dirty="0" smtClean="0"/>
            <a:t>Тысячелистник </a:t>
          </a:r>
          <a:endParaRPr lang="ru-RU" sz="1400" b="1" dirty="0"/>
        </a:p>
      </dgm:t>
    </dgm:pt>
    <dgm:pt modelId="{F69DF778-1A20-4207-962F-C28E11937271}" type="parTrans" cxnId="{164EF4D8-6309-490E-A8AB-55634B94FD0B}">
      <dgm:prSet/>
      <dgm:spPr/>
      <dgm:t>
        <a:bodyPr/>
        <a:lstStyle/>
        <a:p>
          <a:endParaRPr lang="ru-RU"/>
        </a:p>
      </dgm:t>
    </dgm:pt>
    <dgm:pt modelId="{150E9F06-11F0-4448-91EF-C3B9F43F7AFB}" type="sibTrans" cxnId="{164EF4D8-6309-490E-A8AB-55634B94FD0B}">
      <dgm:prSet/>
      <dgm:spPr/>
      <dgm:t>
        <a:bodyPr/>
        <a:lstStyle/>
        <a:p>
          <a:endParaRPr lang="ru-RU"/>
        </a:p>
      </dgm:t>
    </dgm:pt>
    <dgm:pt modelId="{2AA7EAE3-A9CE-4712-BAEC-668E09474E90}">
      <dgm:prSet custT="1"/>
      <dgm:spPr/>
      <dgm:t>
        <a:bodyPr/>
        <a:lstStyle/>
        <a:p>
          <a:pPr algn="l" rtl="0"/>
          <a:r>
            <a:rPr lang="ru-RU" sz="1400" b="1" dirty="0" smtClean="0"/>
            <a:t>Медуница </a:t>
          </a:r>
          <a:endParaRPr lang="ru-RU" sz="1400" b="1" dirty="0"/>
        </a:p>
      </dgm:t>
    </dgm:pt>
    <dgm:pt modelId="{11ADA339-BBBD-4EDB-AE4D-3D508186C985}" type="parTrans" cxnId="{A98CB5A5-6486-4EAC-A18D-4751A50A3C89}">
      <dgm:prSet/>
      <dgm:spPr/>
      <dgm:t>
        <a:bodyPr/>
        <a:lstStyle/>
        <a:p>
          <a:endParaRPr lang="ru-RU"/>
        </a:p>
      </dgm:t>
    </dgm:pt>
    <dgm:pt modelId="{35E669C1-867A-4326-BDEB-50A148B761A8}" type="sibTrans" cxnId="{A98CB5A5-6486-4EAC-A18D-4751A50A3C89}">
      <dgm:prSet/>
      <dgm:spPr/>
      <dgm:t>
        <a:bodyPr/>
        <a:lstStyle/>
        <a:p>
          <a:endParaRPr lang="ru-RU"/>
        </a:p>
      </dgm:t>
    </dgm:pt>
    <dgm:pt modelId="{88041AA8-A665-4A05-AA61-CEA3289A1D06}">
      <dgm:prSet custT="1"/>
      <dgm:spPr/>
      <dgm:t>
        <a:bodyPr/>
        <a:lstStyle/>
        <a:p>
          <a:pPr algn="l" rtl="0"/>
          <a:r>
            <a:rPr lang="ru-RU" sz="1400" b="1" dirty="0" smtClean="0"/>
            <a:t>Адонис и т.д.</a:t>
          </a:r>
          <a:endParaRPr lang="ru-RU" sz="1400" b="1" dirty="0"/>
        </a:p>
      </dgm:t>
    </dgm:pt>
    <dgm:pt modelId="{40C483B9-7B3A-451E-AF1E-AC1978AE8B56}" type="parTrans" cxnId="{BF683A00-2588-49DE-A82D-82792491DC04}">
      <dgm:prSet/>
      <dgm:spPr/>
      <dgm:t>
        <a:bodyPr/>
        <a:lstStyle/>
        <a:p>
          <a:endParaRPr lang="ru-RU"/>
        </a:p>
      </dgm:t>
    </dgm:pt>
    <dgm:pt modelId="{2AD23886-FB8C-42F9-BA16-B52561487467}" type="sibTrans" cxnId="{BF683A00-2588-49DE-A82D-82792491DC04}">
      <dgm:prSet/>
      <dgm:spPr/>
      <dgm:t>
        <a:bodyPr/>
        <a:lstStyle/>
        <a:p>
          <a:endParaRPr lang="ru-RU"/>
        </a:p>
      </dgm:t>
    </dgm:pt>
    <dgm:pt modelId="{8DEC6B92-982B-4234-9C6C-CE7369DB1AFA}">
      <dgm:prSet custT="1"/>
      <dgm:spPr/>
      <dgm:t>
        <a:bodyPr/>
        <a:lstStyle/>
        <a:p>
          <a:pPr algn="ctr" rtl="0"/>
          <a:r>
            <a:rPr lang="ru-RU" sz="1600" b="1" i="1" dirty="0" smtClean="0">
              <a:solidFill>
                <a:schemeClr val="tx1"/>
              </a:solidFill>
            </a:rPr>
            <a:t>Грибы </a:t>
          </a:r>
          <a:endParaRPr lang="ru-RU" sz="1600" b="1" i="1" dirty="0">
            <a:solidFill>
              <a:schemeClr val="tx1"/>
            </a:solidFill>
          </a:endParaRPr>
        </a:p>
      </dgm:t>
    </dgm:pt>
    <dgm:pt modelId="{822246D5-8DA5-442C-B47D-FBCF768CBDC5}" type="parTrans" cxnId="{DBF91596-4EAF-451B-8B16-5549BDBBD324}">
      <dgm:prSet/>
      <dgm:spPr/>
      <dgm:t>
        <a:bodyPr/>
        <a:lstStyle/>
        <a:p>
          <a:endParaRPr lang="ru-RU"/>
        </a:p>
      </dgm:t>
    </dgm:pt>
    <dgm:pt modelId="{9BB25098-BA41-4006-8DA6-A46DEF7AFCAA}" type="sibTrans" cxnId="{DBF91596-4EAF-451B-8B16-5549BDBBD324}">
      <dgm:prSet/>
      <dgm:spPr/>
      <dgm:t>
        <a:bodyPr/>
        <a:lstStyle/>
        <a:p>
          <a:endParaRPr lang="ru-RU"/>
        </a:p>
      </dgm:t>
    </dgm:pt>
    <dgm:pt modelId="{B7FCF686-6E54-4BC4-B12B-1BBB9E239B45}">
      <dgm:prSet custT="1"/>
      <dgm:spPr/>
      <dgm:t>
        <a:bodyPr/>
        <a:lstStyle/>
        <a:p>
          <a:pPr algn="l" rtl="0"/>
          <a:r>
            <a:rPr lang="ru-RU" sz="1400" b="1" dirty="0" smtClean="0"/>
            <a:t>Груздь</a:t>
          </a:r>
          <a:endParaRPr lang="ru-RU" sz="1400" b="1" dirty="0"/>
        </a:p>
      </dgm:t>
    </dgm:pt>
    <dgm:pt modelId="{D0206BE7-A71B-47FC-AB13-DD36F3D699DD}" type="parTrans" cxnId="{48877783-CC63-4149-9D58-2D0DC214AE0F}">
      <dgm:prSet/>
      <dgm:spPr/>
      <dgm:t>
        <a:bodyPr/>
        <a:lstStyle/>
        <a:p>
          <a:endParaRPr lang="ru-RU"/>
        </a:p>
      </dgm:t>
    </dgm:pt>
    <dgm:pt modelId="{1C43A70B-D7DA-416E-85A5-96A51CF12CA3}" type="sibTrans" cxnId="{48877783-CC63-4149-9D58-2D0DC214AE0F}">
      <dgm:prSet/>
      <dgm:spPr/>
      <dgm:t>
        <a:bodyPr/>
        <a:lstStyle/>
        <a:p>
          <a:endParaRPr lang="ru-RU"/>
        </a:p>
      </dgm:t>
    </dgm:pt>
    <dgm:pt modelId="{B1244577-61F9-466B-A803-9A1FE238ACC5}">
      <dgm:prSet custT="1"/>
      <dgm:spPr/>
      <dgm:t>
        <a:bodyPr/>
        <a:lstStyle/>
        <a:p>
          <a:pPr algn="l" rtl="0"/>
          <a:r>
            <a:rPr lang="ru-RU" sz="1400" b="1" dirty="0" smtClean="0"/>
            <a:t>Белый гриб </a:t>
          </a:r>
          <a:endParaRPr lang="ru-RU" sz="1400" b="1" dirty="0"/>
        </a:p>
      </dgm:t>
    </dgm:pt>
    <dgm:pt modelId="{A1DF94DD-5097-4E84-8A0E-1CC726DB105E}" type="parTrans" cxnId="{F7B8E815-7E59-46D6-9EF6-1CD4177E79BA}">
      <dgm:prSet/>
      <dgm:spPr/>
      <dgm:t>
        <a:bodyPr/>
        <a:lstStyle/>
        <a:p>
          <a:endParaRPr lang="ru-RU"/>
        </a:p>
      </dgm:t>
    </dgm:pt>
    <dgm:pt modelId="{2821CE98-4096-4B35-BFB9-7562F15C080F}" type="sibTrans" cxnId="{F7B8E815-7E59-46D6-9EF6-1CD4177E79BA}">
      <dgm:prSet/>
      <dgm:spPr/>
      <dgm:t>
        <a:bodyPr/>
        <a:lstStyle/>
        <a:p>
          <a:endParaRPr lang="ru-RU"/>
        </a:p>
      </dgm:t>
    </dgm:pt>
    <dgm:pt modelId="{D6DA2787-7D02-4854-9600-94E0E7FB1AC9}">
      <dgm:prSet custT="1"/>
      <dgm:spPr/>
      <dgm:t>
        <a:bodyPr/>
        <a:lstStyle/>
        <a:p>
          <a:pPr algn="l" rtl="0"/>
          <a:r>
            <a:rPr lang="ru-RU" sz="1400" b="1" dirty="0" smtClean="0"/>
            <a:t>Опята </a:t>
          </a:r>
          <a:endParaRPr lang="ru-RU" sz="1400" b="1" dirty="0"/>
        </a:p>
      </dgm:t>
    </dgm:pt>
    <dgm:pt modelId="{013C73C7-9845-4303-BDAB-C0AAE86E269E}" type="parTrans" cxnId="{CD57957E-B4D2-499C-A67C-919911D038BD}">
      <dgm:prSet/>
      <dgm:spPr/>
      <dgm:t>
        <a:bodyPr/>
        <a:lstStyle/>
        <a:p>
          <a:endParaRPr lang="ru-RU"/>
        </a:p>
      </dgm:t>
    </dgm:pt>
    <dgm:pt modelId="{5A825A3B-D6CE-4D9F-AF3D-A77535C3AA80}" type="sibTrans" cxnId="{CD57957E-B4D2-499C-A67C-919911D038BD}">
      <dgm:prSet/>
      <dgm:spPr/>
      <dgm:t>
        <a:bodyPr/>
        <a:lstStyle/>
        <a:p>
          <a:endParaRPr lang="ru-RU"/>
        </a:p>
      </dgm:t>
    </dgm:pt>
    <dgm:pt modelId="{F9D15F80-D4F7-4877-9B1D-6425A6B0DFB5}">
      <dgm:prSet custT="1"/>
      <dgm:spPr/>
      <dgm:t>
        <a:bodyPr/>
        <a:lstStyle/>
        <a:p>
          <a:pPr algn="l" rtl="0"/>
          <a:r>
            <a:rPr lang="ru-RU" sz="1400" b="1" dirty="0" smtClean="0"/>
            <a:t>Подберезовик </a:t>
          </a:r>
          <a:endParaRPr lang="ru-RU" sz="1400" b="1" dirty="0"/>
        </a:p>
      </dgm:t>
    </dgm:pt>
    <dgm:pt modelId="{198F5C21-8028-46C4-982C-D973A06DEA3F}" type="parTrans" cxnId="{68D5AA1A-3613-4773-81F1-CD784B05E8C6}">
      <dgm:prSet/>
      <dgm:spPr/>
      <dgm:t>
        <a:bodyPr/>
        <a:lstStyle/>
        <a:p>
          <a:endParaRPr lang="ru-RU"/>
        </a:p>
      </dgm:t>
    </dgm:pt>
    <dgm:pt modelId="{199ADDF3-B6DC-4FE1-9E6A-8C752B01D1B0}" type="sibTrans" cxnId="{68D5AA1A-3613-4773-81F1-CD784B05E8C6}">
      <dgm:prSet/>
      <dgm:spPr/>
      <dgm:t>
        <a:bodyPr/>
        <a:lstStyle/>
        <a:p>
          <a:endParaRPr lang="ru-RU"/>
        </a:p>
      </dgm:t>
    </dgm:pt>
    <dgm:pt modelId="{CB452F63-25D0-4796-BA90-F225D7B65BC5}">
      <dgm:prSet custT="1"/>
      <dgm:spPr/>
      <dgm:t>
        <a:bodyPr/>
        <a:lstStyle/>
        <a:p>
          <a:pPr algn="l" rtl="0"/>
          <a:r>
            <a:rPr lang="ru-RU" sz="1400" b="1" dirty="0" smtClean="0"/>
            <a:t>Опята </a:t>
          </a:r>
          <a:endParaRPr lang="ru-RU" sz="1400" b="1" dirty="0"/>
        </a:p>
      </dgm:t>
    </dgm:pt>
    <dgm:pt modelId="{FCBA2AF1-DFD0-4F74-9D27-3934C4456C38}" type="parTrans" cxnId="{7856A6A9-D9F3-43C3-86F1-2609CD600263}">
      <dgm:prSet/>
      <dgm:spPr/>
      <dgm:t>
        <a:bodyPr/>
        <a:lstStyle/>
        <a:p>
          <a:endParaRPr lang="ru-RU"/>
        </a:p>
      </dgm:t>
    </dgm:pt>
    <dgm:pt modelId="{109F64F3-F821-46FC-AB58-AE3D7AE87EA1}" type="sibTrans" cxnId="{7856A6A9-D9F3-43C3-86F1-2609CD600263}">
      <dgm:prSet/>
      <dgm:spPr/>
      <dgm:t>
        <a:bodyPr/>
        <a:lstStyle/>
        <a:p>
          <a:endParaRPr lang="ru-RU"/>
        </a:p>
      </dgm:t>
    </dgm:pt>
    <dgm:pt modelId="{CDB6B1AC-F860-4458-9090-DF22896E32FD}" type="pres">
      <dgm:prSet presAssocID="{860450F2-D159-45D8-A2DE-ED763F5AB0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9A104-73CD-44DE-8BEF-0DDF66EC5A7E}" type="pres">
      <dgm:prSet presAssocID="{AB0046CC-31FC-4BD4-9867-FE1A731E845F}" presName="composite" presStyleCnt="0"/>
      <dgm:spPr/>
    </dgm:pt>
    <dgm:pt modelId="{7F4AD1B2-A666-482C-86C5-413825BF8277}" type="pres">
      <dgm:prSet presAssocID="{AB0046CC-31FC-4BD4-9867-FE1A731E845F}" presName="imgShp" presStyleLbl="fgImgPlace1" presStyleIdx="0" presStyleCnt="2" custScaleX="145180" custScaleY="1200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39D624-414F-4A62-B568-2AA70BD3476D}" type="pres">
      <dgm:prSet presAssocID="{AB0046CC-31FC-4BD4-9867-FE1A731E845F}" presName="txShp" presStyleLbl="node1" presStyleIdx="0" presStyleCnt="2" custScaleY="157418" custLinFactNeighborX="12592" custLinFactNeighborY="6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12F2F-9DBA-4FB6-8051-61E495D62FE9}" type="pres">
      <dgm:prSet presAssocID="{7D5305BB-EB79-4664-B693-2429102C9C9F}" presName="spacing" presStyleCnt="0"/>
      <dgm:spPr/>
    </dgm:pt>
    <dgm:pt modelId="{27D64C3F-FCA9-413B-A24B-481E6C5ECE25}" type="pres">
      <dgm:prSet presAssocID="{8DEC6B92-982B-4234-9C6C-CE7369DB1AFA}" presName="composite" presStyleCnt="0"/>
      <dgm:spPr/>
    </dgm:pt>
    <dgm:pt modelId="{13EA4609-1B9E-4104-BCCC-DCE229623790}" type="pres">
      <dgm:prSet presAssocID="{8DEC6B92-982B-4234-9C6C-CE7369DB1AFA}" presName="imgShp" presStyleLbl="fgImgPlace1" presStyleIdx="1" presStyleCnt="2" custScaleX="134609" custScaleY="1100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452B37-B0C9-448F-8DC7-3139101D8442}" type="pres">
      <dgm:prSet presAssocID="{8DEC6B92-982B-4234-9C6C-CE7369DB1AFA}" presName="txShp" presStyleLbl="node1" presStyleIdx="1" presStyleCnt="2" custScaleY="131149" custLinFactNeighborX="12593" custLinFactNeighborY="4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CB5A5-6486-4EAC-A18D-4751A50A3C89}" srcId="{AB0046CC-31FC-4BD4-9867-FE1A731E845F}" destId="{2AA7EAE3-A9CE-4712-BAEC-668E09474E90}" srcOrd="4" destOrd="0" parTransId="{11ADA339-BBBD-4EDB-AE4D-3D508186C985}" sibTransId="{35E669C1-867A-4326-BDEB-50A148B761A8}"/>
    <dgm:cxn modelId="{4DEED1D3-35AD-4C35-BD36-1606A088B978}" srcId="{AB0046CC-31FC-4BD4-9867-FE1A731E845F}" destId="{2B917655-CBA1-4D1E-A40E-D8161C8EA6F7}" srcOrd="0" destOrd="0" parTransId="{40B961F5-956D-4653-BC22-B0060961F378}" sibTransId="{168B8B02-9F5F-44F5-BE84-E71887E12C19}"/>
    <dgm:cxn modelId="{12CD5ECA-329A-41D4-9345-7C6158CE99AF}" type="presOf" srcId="{2AA7EAE3-A9CE-4712-BAEC-668E09474E90}" destId="{D839D624-414F-4A62-B568-2AA70BD3476D}" srcOrd="0" destOrd="5" presId="urn:microsoft.com/office/officeart/2005/8/layout/vList3#2"/>
    <dgm:cxn modelId="{43AAB838-E21D-4973-BAB1-D44541649840}" type="presOf" srcId="{B7FCF686-6E54-4BC4-B12B-1BBB9E239B45}" destId="{D6452B37-B0C9-448F-8DC7-3139101D8442}" srcOrd="0" destOrd="1" presId="urn:microsoft.com/office/officeart/2005/8/layout/vList3#2"/>
    <dgm:cxn modelId="{8FAAE920-4BD2-43E1-BE80-81A95B5C9AEB}" type="presOf" srcId="{F9D15F80-D4F7-4877-9B1D-6425A6B0DFB5}" destId="{D6452B37-B0C9-448F-8DC7-3139101D8442}" srcOrd="0" destOrd="4" presId="urn:microsoft.com/office/officeart/2005/8/layout/vList3#2"/>
    <dgm:cxn modelId="{68D5AA1A-3613-4773-81F1-CD784B05E8C6}" srcId="{8DEC6B92-982B-4234-9C6C-CE7369DB1AFA}" destId="{F9D15F80-D4F7-4877-9B1D-6425A6B0DFB5}" srcOrd="3" destOrd="0" parTransId="{198F5C21-8028-46C4-982C-D973A06DEA3F}" sibTransId="{199ADDF3-B6DC-4FE1-9E6A-8C752B01D1B0}"/>
    <dgm:cxn modelId="{A5460B25-D751-4B8C-A417-371BF0638818}" srcId="{AB0046CC-31FC-4BD4-9867-FE1A731E845F}" destId="{1EDCE1C7-6D42-474F-9B3D-F04ECB5DAD28}" srcOrd="1" destOrd="0" parTransId="{0826856E-429B-461A-B0E6-65C9C3D94A85}" sibTransId="{28DBE92E-2150-46AB-B53A-EBF9D3401847}"/>
    <dgm:cxn modelId="{B0BCBB0B-F562-4B34-9C34-BE2D424B3881}" type="presOf" srcId="{AB0046CC-31FC-4BD4-9867-FE1A731E845F}" destId="{D839D624-414F-4A62-B568-2AA70BD3476D}" srcOrd="0" destOrd="0" presId="urn:microsoft.com/office/officeart/2005/8/layout/vList3#2"/>
    <dgm:cxn modelId="{41573F0C-3BD1-44D8-93CD-656036A3AD6A}" type="presOf" srcId="{2B917655-CBA1-4D1E-A40E-D8161C8EA6F7}" destId="{D839D624-414F-4A62-B568-2AA70BD3476D}" srcOrd="0" destOrd="1" presId="urn:microsoft.com/office/officeart/2005/8/layout/vList3#2"/>
    <dgm:cxn modelId="{015FB129-4516-484C-BA3E-74C3620998CE}" type="presOf" srcId="{CB452F63-25D0-4796-BA90-F225D7B65BC5}" destId="{D6452B37-B0C9-448F-8DC7-3139101D8442}" srcOrd="0" destOrd="5" presId="urn:microsoft.com/office/officeart/2005/8/layout/vList3#2"/>
    <dgm:cxn modelId="{CB824CC5-0583-41F6-9A30-DCA2C9CEBC54}" type="presOf" srcId="{8DEC6B92-982B-4234-9C6C-CE7369DB1AFA}" destId="{D6452B37-B0C9-448F-8DC7-3139101D8442}" srcOrd="0" destOrd="0" presId="urn:microsoft.com/office/officeart/2005/8/layout/vList3#2"/>
    <dgm:cxn modelId="{407A2197-A830-4BB3-8772-FFD0600EE717}" type="presOf" srcId="{1C14874B-E07F-44CE-A435-EC967CE2EF10}" destId="{D839D624-414F-4A62-B568-2AA70BD3476D}" srcOrd="0" destOrd="4" presId="urn:microsoft.com/office/officeart/2005/8/layout/vList3#2"/>
    <dgm:cxn modelId="{BF683A00-2588-49DE-A82D-82792491DC04}" srcId="{AB0046CC-31FC-4BD4-9867-FE1A731E845F}" destId="{88041AA8-A665-4A05-AA61-CEA3289A1D06}" srcOrd="5" destOrd="0" parTransId="{40C483B9-7B3A-451E-AF1E-AC1978AE8B56}" sibTransId="{2AD23886-FB8C-42F9-BA16-B52561487467}"/>
    <dgm:cxn modelId="{07AA0EF1-C169-4321-9508-BC224518B356}" srcId="{860450F2-D159-45D8-A2DE-ED763F5AB08D}" destId="{AB0046CC-31FC-4BD4-9867-FE1A731E845F}" srcOrd="0" destOrd="0" parTransId="{DC7641D1-7133-4AE0-911A-FB52723C7E0A}" sibTransId="{7D5305BB-EB79-4664-B693-2429102C9C9F}"/>
    <dgm:cxn modelId="{A5A9CEE0-91B4-42C3-B8EA-227E5031B3E4}" type="presOf" srcId="{B1244577-61F9-466B-A803-9A1FE238ACC5}" destId="{D6452B37-B0C9-448F-8DC7-3139101D8442}" srcOrd="0" destOrd="2" presId="urn:microsoft.com/office/officeart/2005/8/layout/vList3#2"/>
    <dgm:cxn modelId="{48877783-CC63-4149-9D58-2D0DC214AE0F}" srcId="{8DEC6B92-982B-4234-9C6C-CE7369DB1AFA}" destId="{B7FCF686-6E54-4BC4-B12B-1BBB9E239B45}" srcOrd="0" destOrd="0" parTransId="{D0206BE7-A71B-47FC-AB13-DD36F3D699DD}" sibTransId="{1C43A70B-D7DA-416E-85A5-96A51CF12CA3}"/>
    <dgm:cxn modelId="{B6F3E7CA-7D17-46A6-992B-F30281C0B364}" type="presOf" srcId="{1EDCE1C7-6D42-474F-9B3D-F04ECB5DAD28}" destId="{D839D624-414F-4A62-B568-2AA70BD3476D}" srcOrd="0" destOrd="2" presId="urn:microsoft.com/office/officeart/2005/8/layout/vList3#2"/>
    <dgm:cxn modelId="{5BB9DF7D-AD55-42FA-9FBD-5D5241A4C47E}" srcId="{AB0046CC-31FC-4BD4-9867-FE1A731E845F}" destId="{2CCEA767-C421-452B-809B-3D937C6A02B7}" srcOrd="2" destOrd="0" parTransId="{0002FAE0-3700-4F37-BF29-94293994A115}" sibTransId="{828C26AA-3D70-48E9-AD15-929AE0C36B4E}"/>
    <dgm:cxn modelId="{164EF4D8-6309-490E-A8AB-55634B94FD0B}" srcId="{AB0046CC-31FC-4BD4-9867-FE1A731E845F}" destId="{1C14874B-E07F-44CE-A435-EC967CE2EF10}" srcOrd="3" destOrd="0" parTransId="{F69DF778-1A20-4207-962F-C28E11937271}" sibTransId="{150E9F06-11F0-4448-91EF-C3B9F43F7AFB}"/>
    <dgm:cxn modelId="{F7B8E815-7E59-46D6-9EF6-1CD4177E79BA}" srcId="{8DEC6B92-982B-4234-9C6C-CE7369DB1AFA}" destId="{B1244577-61F9-466B-A803-9A1FE238ACC5}" srcOrd="1" destOrd="0" parTransId="{A1DF94DD-5097-4E84-8A0E-1CC726DB105E}" sibTransId="{2821CE98-4096-4B35-BFB9-7562F15C080F}"/>
    <dgm:cxn modelId="{7856A6A9-D9F3-43C3-86F1-2609CD600263}" srcId="{8DEC6B92-982B-4234-9C6C-CE7369DB1AFA}" destId="{CB452F63-25D0-4796-BA90-F225D7B65BC5}" srcOrd="4" destOrd="0" parTransId="{FCBA2AF1-DFD0-4F74-9D27-3934C4456C38}" sibTransId="{109F64F3-F821-46FC-AB58-AE3D7AE87EA1}"/>
    <dgm:cxn modelId="{73A693C9-B441-483F-B749-E1572BE01F8C}" type="presOf" srcId="{860450F2-D159-45D8-A2DE-ED763F5AB08D}" destId="{CDB6B1AC-F860-4458-9090-DF22896E32FD}" srcOrd="0" destOrd="0" presId="urn:microsoft.com/office/officeart/2005/8/layout/vList3#2"/>
    <dgm:cxn modelId="{3D2BF59C-8DAF-40C1-882D-085E6F7E6732}" type="presOf" srcId="{D6DA2787-7D02-4854-9600-94E0E7FB1AC9}" destId="{D6452B37-B0C9-448F-8DC7-3139101D8442}" srcOrd="0" destOrd="3" presId="urn:microsoft.com/office/officeart/2005/8/layout/vList3#2"/>
    <dgm:cxn modelId="{3ECA73AC-DCEB-4ADF-986E-061A0372E3F9}" type="presOf" srcId="{2CCEA767-C421-452B-809B-3D937C6A02B7}" destId="{D839D624-414F-4A62-B568-2AA70BD3476D}" srcOrd="0" destOrd="3" presId="urn:microsoft.com/office/officeart/2005/8/layout/vList3#2"/>
    <dgm:cxn modelId="{8BF03A88-B0EC-4357-9771-54DC05FDCB6F}" type="presOf" srcId="{88041AA8-A665-4A05-AA61-CEA3289A1D06}" destId="{D839D624-414F-4A62-B568-2AA70BD3476D}" srcOrd="0" destOrd="6" presId="urn:microsoft.com/office/officeart/2005/8/layout/vList3#2"/>
    <dgm:cxn modelId="{DBF91596-4EAF-451B-8B16-5549BDBBD324}" srcId="{860450F2-D159-45D8-A2DE-ED763F5AB08D}" destId="{8DEC6B92-982B-4234-9C6C-CE7369DB1AFA}" srcOrd="1" destOrd="0" parTransId="{822246D5-8DA5-442C-B47D-FBCF768CBDC5}" sibTransId="{9BB25098-BA41-4006-8DA6-A46DEF7AFCAA}"/>
    <dgm:cxn modelId="{CD57957E-B4D2-499C-A67C-919911D038BD}" srcId="{8DEC6B92-982B-4234-9C6C-CE7369DB1AFA}" destId="{D6DA2787-7D02-4854-9600-94E0E7FB1AC9}" srcOrd="2" destOrd="0" parTransId="{013C73C7-9845-4303-BDAB-C0AAE86E269E}" sibTransId="{5A825A3B-D6CE-4D9F-AF3D-A77535C3AA80}"/>
    <dgm:cxn modelId="{CFA80188-D651-4F6A-84BA-247357F3741D}" type="presParOf" srcId="{CDB6B1AC-F860-4458-9090-DF22896E32FD}" destId="{EA69A104-73CD-44DE-8BEF-0DDF66EC5A7E}" srcOrd="0" destOrd="0" presId="urn:microsoft.com/office/officeart/2005/8/layout/vList3#2"/>
    <dgm:cxn modelId="{0C16D07D-0060-4877-AE10-BE087BD8635A}" type="presParOf" srcId="{EA69A104-73CD-44DE-8BEF-0DDF66EC5A7E}" destId="{7F4AD1B2-A666-482C-86C5-413825BF8277}" srcOrd="0" destOrd="0" presId="urn:microsoft.com/office/officeart/2005/8/layout/vList3#2"/>
    <dgm:cxn modelId="{0BD27FAD-1963-4223-856A-FF579A33B795}" type="presParOf" srcId="{EA69A104-73CD-44DE-8BEF-0DDF66EC5A7E}" destId="{D839D624-414F-4A62-B568-2AA70BD3476D}" srcOrd="1" destOrd="0" presId="urn:microsoft.com/office/officeart/2005/8/layout/vList3#2"/>
    <dgm:cxn modelId="{17A3E8B9-D6F2-47B2-91EB-12C534F4E0CE}" type="presParOf" srcId="{CDB6B1AC-F860-4458-9090-DF22896E32FD}" destId="{84E12F2F-9DBA-4FB6-8051-61E495D62FE9}" srcOrd="1" destOrd="0" presId="urn:microsoft.com/office/officeart/2005/8/layout/vList3#2"/>
    <dgm:cxn modelId="{58E1A768-2577-4837-BAAF-01424BE404D7}" type="presParOf" srcId="{CDB6B1AC-F860-4458-9090-DF22896E32FD}" destId="{27D64C3F-FCA9-413B-A24B-481E6C5ECE25}" srcOrd="2" destOrd="0" presId="urn:microsoft.com/office/officeart/2005/8/layout/vList3#2"/>
    <dgm:cxn modelId="{6C0D103B-5B44-4676-B107-B7FFBE921B00}" type="presParOf" srcId="{27D64C3F-FCA9-413B-A24B-481E6C5ECE25}" destId="{13EA4609-1B9E-4104-BCCC-DCE229623790}" srcOrd="0" destOrd="0" presId="urn:microsoft.com/office/officeart/2005/8/layout/vList3#2"/>
    <dgm:cxn modelId="{CE39755E-F26C-4556-A175-881D0B7D06F5}" type="presParOf" srcId="{27D64C3F-FCA9-413B-A24B-481E6C5ECE25}" destId="{D6452B37-B0C9-448F-8DC7-3139101D844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1FCCD-66BF-414A-8A00-2D7BA8131585}" type="doc">
      <dgm:prSet loTypeId="urn:microsoft.com/office/officeart/2005/8/layout/vList3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97B580-4D3A-43ED-BBEE-B9D5EEF2538D}">
      <dgm:prSet custT="1"/>
      <dgm:spPr/>
      <dgm:t>
        <a:bodyPr/>
        <a:lstStyle/>
        <a:p>
          <a:pPr algn="ctr" rtl="0"/>
          <a:r>
            <a:rPr lang="ru-RU" sz="1600" b="1" i="1" dirty="0" smtClean="0">
              <a:solidFill>
                <a:schemeClr val="tx1"/>
              </a:solidFill>
            </a:rPr>
            <a:t>Насекомые </a:t>
          </a:r>
          <a:endParaRPr lang="ru-RU" sz="1600" b="1" i="1" dirty="0">
            <a:solidFill>
              <a:schemeClr val="tx1"/>
            </a:solidFill>
          </a:endParaRPr>
        </a:p>
      </dgm:t>
    </dgm:pt>
    <dgm:pt modelId="{9DEC017F-9B62-4CB5-9132-9681456D062C}" type="parTrans" cxnId="{9535EE58-0C28-40F6-9895-FEB88E6179AC}">
      <dgm:prSet/>
      <dgm:spPr/>
      <dgm:t>
        <a:bodyPr/>
        <a:lstStyle/>
        <a:p>
          <a:endParaRPr lang="ru-RU"/>
        </a:p>
      </dgm:t>
    </dgm:pt>
    <dgm:pt modelId="{22EF3EAB-7496-428B-A227-16D1FD8C6332}" type="sibTrans" cxnId="{9535EE58-0C28-40F6-9895-FEB88E6179AC}">
      <dgm:prSet/>
      <dgm:spPr/>
      <dgm:t>
        <a:bodyPr/>
        <a:lstStyle/>
        <a:p>
          <a:endParaRPr lang="ru-RU"/>
        </a:p>
      </dgm:t>
    </dgm:pt>
    <dgm:pt modelId="{1DFE1C96-22B7-4198-9842-19BBAC09A892}">
      <dgm:prSet custT="1"/>
      <dgm:spPr/>
      <dgm:t>
        <a:bodyPr/>
        <a:lstStyle/>
        <a:p>
          <a:pPr algn="l" rtl="0"/>
          <a:r>
            <a:rPr lang="ru-RU" sz="1200" dirty="0" smtClean="0"/>
            <a:t>Бабочка махаон </a:t>
          </a:r>
          <a:endParaRPr lang="ru-RU" sz="1200" dirty="0"/>
        </a:p>
      </dgm:t>
    </dgm:pt>
    <dgm:pt modelId="{61306B88-EBB1-4BBC-903E-917CBCC475FA}" type="parTrans" cxnId="{BC8C91BA-5E98-4C9B-9ED0-12666C57F9CD}">
      <dgm:prSet/>
      <dgm:spPr/>
      <dgm:t>
        <a:bodyPr/>
        <a:lstStyle/>
        <a:p>
          <a:endParaRPr lang="ru-RU"/>
        </a:p>
      </dgm:t>
    </dgm:pt>
    <dgm:pt modelId="{37AB3084-2D61-4786-9089-272173AC0907}" type="sibTrans" cxnId="{BC8C91BA-5E98-4C9B-9ED0-12666C57F9CD}">
      <dgm:prSet/>
      <dgm:spPr/>
      <dgm:t>
        <a:bodyPr/>
        <a:lstStyle/>
        <a:p>
          <a:endParaRPr lang="ru-RU"/>
        </a:p>
      </dgm:t>
    </dgm:pt>
    <dgm:pt modelId="{75DDDFA3-C5F9-4752-ADB8-084976BFDE7C}">
      <dgm:prSet custT="1"/>
      <dgm:spPr/>
      <dgm:t>
        <a:bodyPr/>
        <a:lstStyle/>
        <a:p>
          <a:pPr algn="l" rtl="0"/>
          <a:r>
            <a:rPr lang="ru-RU" sz="1200" dirty="0" smtClean="0"/>
            <a:t>Бабочка </a:t>
          </a:r>
          <a:r>
            <a:rPr lang="ru-RU" sz="1200" dirty="0" err="1" smtClean="0"/>
            <a:t>апаллон</a:t>
          </a:r>
          <a:endParaRPr lang="ru-RU" sz="1200" dirty="0"/>
        </a:p>
      </dgm:t>
    </dgm:pt>
    <dgm:pt modelId="{E5253611-CF8B-4E01-B306-89796DAAEFC8}" type="parTrans" cxnId="{37825C7B-1370-4F5D-BA0B-5D281F25B788}">
      <dgm:prSet/>
      <dgm:spPr/>
      <dgm:t>
        <a:bodyPr/>
        <a:lstStyle/>
        <a:p>
          <a:endParaRPr lang="ru-RU"/>
        </a:p>
      </dgm:t>
    </dgm:pt>
    <dgm:pt modelId="{7CEBDD90-05BE-42FE-869A-B4332D280D80}" type="sibTrans" cxnId="{37825C7B-1370-4F5D-BA0B-5D281F25B788}">
      <dgm:prSet/>
      <dgm:spPr/>
      <dgm:t>
        <a:bodyPr/>
        <a:lstStyle/>
        <a:p>
          <a:endParaRPr lang="ru-RU"/>
        </a:p>
      </dgm:t>
    </dgm:pt>
    <dgm:pt modelId="{4D582860-4DAC-4ECB-A5A6-96ABF5B068E4}">
      <dgm:prSet custT="1"/>
      <dgm:spPr/>
      <dgm:t>
        <a:bodyPr/>
        <a:lstStyle/>
        <a:p>
          <a:pPr algn="l" rtl="0"/>
          <a:r>
            <a:rPr lang="ru-RU" sz="1200" dirty="0" smtClean="0"/>
            <a:t>Стрекоза , клещ</a:t>
          </a:r>
          <a:endParaRPr lang="ru-RU" sz="1200" dirty="0"/>
        </a:p>
      </dgm:t>
    </dgm:pt>
    <dgm:pt modelId="{024D0132-2B6C-4B36-B7BA-CE9779207181}" type="parTrans" cxnId="{29C0EF74-B3FF-4F7B-9EDE-452A802B4D55}">
      <dgm:prSet/>
      <dgm:spPr/>
      <dgm:t>
        <a:bodyPr/>
        <a:lstStyle/>
        <a:p>
          <a:endParaRPr lang="ru-RU"/>
        </a:p>
      </dgm:t>
    </dgm:pt>
    <dgm:pt modelId="{9E135DAF-4DF3-4997-A01D-C1936937389C}" type="sibTrans" cxnId="{29C0EF74-B3FF-4F7B-9EDE-452A802B4D55}">
      <dgm:prSet/>
      <dgm:spPr/>
      <dgm:t>
        <a:bodyPr/>
        <a:lstStyle/>
        <a:p>
          <a:endParaRPr lang="ru-RU"/>
        </a:p>
      </dgm:t>
    </dgm:pt>
    <dgm:pt modelId="{04FD7DB7-0F68-41F9-877B-D579190C305A}">
      <dgm:prSet custT="1"/>
      <dgm:spPr/>
      <dgm:t>
        <a:bodyPr/>
        <a:lstStyle/>
        <a:p>
          <a:pPr algn="l" rtl="0"/>
          <a:r>
            <a:rPr lang="ru-RU" sz="1200" dirty="0" err="1" smtClean="0"/>
            <a:t>Жужолица</a:t>
          </a:r>
          <a:r>
            <a:rPr lang="ru-RU" sz="1200" dirty="0" smtClean="0"/>
            <a:t>, комар</a:t>
          </a:r>
          <a:endParaRPr lang="ru-RU" sz="1200" dirty="0"/>
        </a:p>
      </dgm:t>
    </dgm:pt>
    <dgm:pt modelId="{BF105EBC-B251-4EC9-818E-C06BD53F63FB}" type="parTrans" cxnId="{A8C869FE-34AA-4D06-BB46-C7BEBCFCB7AD}">
      <dgm:prSet/>
      <dgm:spPr/>
      <dgm:t>
        <a:bodyPr/>
        <a:lstStyle/>
        <a:p>
          <a:endParaRPr lang="ru-RU"/>
        </a:p>
      </dgm:t>
    </dgm:pt>
    <dgm:pt modelId="{13D8032D-0283-4DC2-A9F3-93E0699D2C15}" type="sibTrans" cxnId="{A8C869FE-34AA-4D06-BB46-C7BEBCFCB7AD}">
      <dgm:prSet/>
      <dgm:spPr/>
      <dgm:t>
        <a:bodyPr/>
        <a:lstStyle/>
        <a:p>
          <a:endParaRPr lang="ru-RU"/>
        </a:p>
      </dgm:t>
    </dgm:pt>
    <dgm:pt modelId="{E94BF3CA-6861-426C-9019-04C1EF7D9908}">
      <dgm:prSet custT="1"/>
      <dgm:spPr/>
      <dgm:t>
        <a:bodyPr/>
        <a:lstStyle/>
        <a:p>
          <a:pPr algn="l" rtl="0"/>
          <a:r>
            <a:rPr lang="ru-RU" sz="1200" dirty="0" smtClean="0"/>
            <a:t>Майский жук</a:t>
          </a:r>
          <a:endParaRPr lang="ru-RU" sz="1200" dirty="0"/>
        </a:p>
      </dgm:t>
    </dgm:pt>
    <dgm:pt modelId="{DDB6B493-9EBF-484F-8D55-84A358431FA6}" type="parTrans" cxnId="{468D676E-6E8C-445D-8C33-0B7C3C836A7E}">
      <dgm:prSet/>
      <dgm:spPr/>
      <dgm:t>
        <a:bodyPr/>
        <a:lstStyle/>
        <a:p>
          <a:endParaRPr lang="ru-RU"/>
        </a:p>
      </dgm:t>
    </dgm:pt>
    <dgm:pt modelId="{5A9EAAF8-CA6E-4D4B-9900-EB286E44F5F8}" type="sibTrans" cxnId="{468D676E-6E8C-445D-8C33-0B7C3C836A7E}">
      <dgm:prSet/>
      <dgm:spPr/>
      <dgm:t>
        <a:bodyPr/>
        <a:lstStyle/>
        <a:p>
          <a:endParaRPr lang="ru-RU"/>
        </a:p>
      </dgm:t>
    </dgm:pt>
    <dgm:pt modelId="{EF1395BB-E706-4800-83FE-7D91C93A255E}">
      <dgm:prSet custT="1"/>
      <dgm:spPr/>
      <dgm:t>
        <a:bodyPr/>
        <a:lstStyle/>
        <a:p>
          <a:pPr algn="l" rtl="0"/>
          <a:r>
            <a:rPr lang="ru-RU" sz="1200" dirty="0" smtClean="0"/>
            <a:t>Тарантул  </a:t>
          </a:r>
          <a:endParaRPr lang="ru-RU" sz="1200" dirty="0"/>
        </a:p>
      </dgm:t>
    </dgm:pt>
    <dgm:pt modelId="{728BA264-291A-438A-A636-8F2752955203}" type="parTrans" cxnId="{D05FF664-9DFB-42A2-BF8A-F221A2832E5D}">
      <dgm:prSet/>
      <dgm:spPr/>
      <dgm:t>
        <a:bodyPr/>
        <a:lstStyle/>
        <a:p>
          <a:endParaRPr lang="ru-RU"/>
        </a:p>
      </dgm:t>
    </dgm:pt>
    <dgm:pt modelId="{BF8BA93D-2E7F-4C1A-A58B-78DBC8E6F317}" type="sibTrans" cxnId="{D05FF664-9DFB-42A2-BF8A-F221A2832E5D}">
      <dgm:prSet/>
      <dgm:spPr/>
      <dgm:t>
        <a:bodyPr/>
        <a:lstStyle/>
        <a:p>
          <a:endParaRPr lang="ru-RU"/>
        </a:p>
      </dgm:t>
    </dgm:pt>
    <dgm:pt modelId="{283A91ED-A43E-43FF-AD91-8520B4EC9D3D}">
      <dgm:prSet custT="1"/>
      <dgm:spPr/>
      <dgm:t>
        <a:bodyPr/>
        <a:lstStyle/>
        <a:p>
          <a:pPr algn="l" rtl="0"/>
          <a:r>
            <a:rPr lang="ru-RU" sz="1200" dirty="0" smtClean="0"/>
            <a:t>Клоп и т.д.  </a:t>
          </a:r>
          <a:endParaRPr lang="ru-RU" sz="1200" dirty="0"/>
        </a:p>
      </dgm:t>
    </dgm:pt>
    <dgm:pt modelId="{EA89C7EE-0175-4232-A589-794B8361B186}" type="parTrans" cxnId="{185814FC-35E8-4DF9-961C-D05C1A1B3582}">
      <dgm:prSet/>
      <dgm:spPr/>
      <dgm:t>
        <a:bodyPr/>
        <a:lstStyle/>
        <a:p>
          <a:endParaRPr lang="ru-RU"/>
        </a:p>
      </dgm:t>
    </dgm:pt>
    <dgm:pt modelId="{AC806B95-8D8D-4188-8709-8F2F92835740}" type="sibTrans" cxnId="{185814FC-35E8-4DF9-961C-D05C1A1B3582}">
      <dgm:prSet/>
      <dgm:spPr/>
      <dgm:t>
        <a:bodyPr/>
        <a:lstStyle/>
        <a:p>
          <a:endParaRPr lang="ru-RU"/>
        </a:p>
      </dgm:t>
    </dgm:pt>
    <dgm:pt modelId="{770CF08E-F06C-4F76-A6D6-FC38F652229F}">
      <dgm:prSet custT="1"/>
      <dgm:spPr/>
      <dgm:t>
        <a:bodyPr/>
        <a:lstStyle/>
        <a:p>
          <a:pPr algn="ctr" rtl="0"/>
          <a:r>
            <a:rPr lang="ru-RU" sz="1600" b="1" i="1" dirty="0" smtClean="0">
              <a:solidFill>
                <a:schemeClr val="tx1"/>
              </a:solidFill>
            </a:rPr>
            <a:t>Обитатели водоемов </a:t>
          </a:r>
          <a:endParaRPr lang="ru-RU" sz="1600" b="1" i="1" dirty="0">
            <a:solidFill>
              <a:schemeClr val="tx1"/>
            </a:solidFill>
          </a:endParaRPr>
        </a:p>
      </dgm:t>
    </dgm:pt>
    <dgm:pt modelId="{3DE154B5-1329-4DD7-9E67-B98F4D31C685}" type="parTrans" cxnId="{12DB13D9-353A-4F58-BDC1-5B3B8460E678}">
      <dgm:prSet/>
      <dgm:spPr/>
      <dgm:t>
        <a:bodyPr/>
        <a:lstStyle/>
        <a:p>
          <a:endParaRPr lang="ru-RU"/>
        </a:p>
      </dgm:t>
    </dgm:pt>
    <dgm:pt modelId="{C0E5534A-F346-4B52-A871-801851E9337F}" type="sibTrans" cxnId="{12DB13D9-353A-4F58-BDC1-5B3B8460E678}">
      <dgm:prSet/>
      <dgm:spPr/>
      <dgm:t>
        <a:bodyPr/>
        <a:lstStyle/>
        <a:p>
          <a:endParaRPr lang="ru-RU"/>
        </a:p>
      </dgm:t>
    </dgm:pt>
    <dgm:pt modelId="{B5B599DA-0991-4A3C-B6E5-D7A251E0D9E5}">
      <dgm:prSet custT="1"/>
      <dgm:spPr/>
      <dgm:t>
        <a:bodyPr/>
        <a:lstStyle/>
        <a:p>
          <a:pPr algn="l" rtl="0"/>
          <a:r>
            <a:rPr lang="ru-RU" sz="1200" dirty="0" smtClean="0"/>
            <a:t>Рак </a:t>
          </a:r>
          <a:endParaRPr lang="ru-RU" sz="1200" dirty="0"/>
        </a:p>
      </dgm:t>
    </dgm:pt>
    <dgm:pt modelId="{58DE3314-A249-41C4-B296-75885CCE87A1}" type="parTrans" cxnId="{B0B1177F-6C26-4368-9A7E-5CA6C0436F0C}">
      <dgm:prSet/>
      <dgm:spPr/>
      <dgm:t>
        <a:bodyPr/>
        <a:lstStyle/>
        <a:p>
          <a:endParaRPr lang="ru-RU"/>
        </a:p>
      </dgm:t>
    </dgm:pt>
    <dgm:pt modelId="{3FCD3ED9-C5C6-45B9-A73C-B5A3308E280C}" type="sibTrans" cxnId="{B0B1177F-6C26-4368-9A7E-5CA6C0436F0C}">
      <dgm:prSet/>
      <dgm:spPr/>
      <dgm:t>
        <a:bodyPr/>
        <a:lstStyle/>
        <a:p>
          <a:endParaRPr lang="ru-RU"/>
        </a:p>
      </dgm:t>
    </dgm:pt>
    <dgm:pt modelId="{058BFD63-EE4C-4385-A19F-2F39152AACA5}">
      <dgm:prSet custT="1"/>
      <dgm:spPr/>
      <dgm:t>
        <a:bodyPr/>
        <a:lstStyle/>
        <a:p>
          <a:pPr algn="l" rtl="0"/>
          <a:r>
            <a:rPr lang="ru-RU" sz="1200" dirty="0" smtClean="0"/>
            <a:t>Осетр сибирский </a:t>
          </a:r>
          <a:endParaRPr lang="ru-RU" sz="1200" dirty="0"/>
        </a:p>
      </dgm:t>
    </dgm:pt>
    <dgm:pt modelId="{9F026550-4870-49CD-8B77-3FA0CDC0EC0E}" type="parTrans" cxnId="{A27FA9F9-1D08-47C5-AB6A-C6EB8A719511}">
      <dgm:prSet/>
      <dgm:spPr/>
      <dgm:t>
        <a:bodyPr/>
        <a:lstStyle/>
        <a:p>
          <a:endParaRPr lang="ru-RU"/>
        </a:p>
      </dgm:t>
    </dgm:pt>
    <dgm:pt modelId="{8739A706-088D-47A4-9598-AABD59629958}" type="sibTrans" cxnId="{A27FA9F9-1D08-47C5-AB6A-C6EB8A719511}">
      <dgm:prSet/>
      <dgm:spPr/>
      <dgm:t>
        <a:bodyPr/>
        <a:lstStyle/>
        <a:p>
          <a:endParaRPr lang="ru-RU"/>
        </a:p>
      </dgm:t>
    </dgm:pt>
    <dgm:pt modelId="{5163A82C-F5AA-43A4-9747-C10747CBCA66}">
      <dgm:prSet custT="1"/>
      <dgm:spPr/>
      <dgm:t>
        <a:bodyPr/>
        <a:lstStyle/>
        <a:p>
          <a:pPr algn="l" rtl="0"/>
          <a:r>
            <a:rPr lang="ru-RU" sz="1200" dirty="0" smtClean="0"/>
            <a:t>Карась </a:t>
          </a:r>
          <a:endParaRPr lang="ru-RU" sz="1200" dirty="0"/>
        </a:p>
      </dgm:t>
    </dgm:pt>
    <dgm:pt modelId="{C2AE5A69-00D8-4B54-9BDD-3503FFB0058F}" type="parTrans" cxnId="{24C104B3-0C7F-417D-82BF-FB1063A4D196}">
      <dgm:prSet/>
      <dgm:spPr/>
      <dgm:t>
        <a:bodyPr/>
        <a:lstStyle/>
        <a:p>
          <a:endParaRPr lang="ru-RU"/>
        </a:p>
      </dgm:t>
    </dgm:pt>
    <dgm:pt modelId="{5588EBEB-ED04-4490-96D3-65A34E33B514}" type="sibTrans" cxnId="{24C104B3-0C7F-417D-82BF-FB1063A4D196}">
      <dgm:prSet/>
      <dgm:spPr/>
      <dgm:t>
        <a:bodyPr/>
        <a:lstStyle/>
        <a:p>
          <a:endParaRPr lang="ru-RU"/>
        </a:p>
      </dgm:t>
    </dgm:pt>
    <dgm:pt modelId="{F53FB279-5F5E-436D-9DA3-04CC787EB594}">
      <dgm:prSet custT="1"/>
      <dgm:spPr/>
      <dgm:t>
        <a:bodyPr/>
        <a:lstStyle/>
        <a:p>
          <a:pPr algn="l" rtl="0"/>
          <a:r>
            <a:rPr lang="ru-RU" sz="1200" dirty="0" smtClean="0"/>
            <a:t>Карп , судак</a:t>
          </a:r>
          <a:endParaRPr lang="ru-RU" sz="1200" dirty="0"/>
        </a:p>
      </dgm:t>
    </dgm:pt>
    <dgm:pt modelId="{4BEB86B8-457C-44CE-BC5A-AAB7D9658D65}" type="parTrans" cxnId="{D7B1A846-675C-4C53-8381-B62986A2E11D}">
      <dgm:prSet/>
      <dgm:spPr/>
      <dgm:t>
        <a:bodyPr/>
        <a:lstStyle/>
        <a:p>
          <a:endParaRPr lang="ru-RU"/>
        </a:p>
      </dgm:t>
    </dgm:pt>
    <dgm:pt modelId="{3BBBFA8C-A96F-43D3-88DF-AEFC5416B490}" type="sibTrans" cxnId="{D7B1A846-675C-4C53-8381-B62986A2E11D}">
      <dgm:prSet/>
      <dgm:spPr/>
      <dgm:t>
        <a:bodyPr/>
        <a:lstStyle/>
        <a:p>
          <a:endParaRPr lang="ru-RU"/>
        </a:p>
      </dgm:t>
    </dgm:pt>
    <dgm:pt modelId="{C89A4A99-1B71-4E24-BA25-AC9BB6B1AE80}">
      <dgm:prSet custT="1"/>
      <dgm:spPr/>
      <dgm:t>
        <a:bodyPr/>
        <a:lstStyle/>
        <a:p>
          <a:pPr algn="l" rtl="0"/>
          <a:r>
            <a:rPr lang="ru-RU" sz="1200" dirty="0" smtClean="0"/>
            <a:t>Лещ </a:t>
          </a:r>
          <a:endParaRPr lang="ru-RU" sz="1200" dirty="0"/>
        </a:p>
      </dgm:t>
    </dgm:pt>
    <dgm:pt modelId="{A67AD404-086F-49AF-BAED-959E6647D0E4}" type="parTrans" cxnId="{62018622-0AEA-4934-A8A1-7CA094A30053}">
      <dgm:prSet/>
      <dgm:spPr/>
      <dgm:t>
        <a:bodyPr/>
        <a:lstStyle/>
        <a:p>
          <a:endParaRPr lang="ru-RU"/>
        </a:p>
      </dgm:t>
    </dgm:pt>
    <dgm:pt modelId="{17F8A039-76A9-49C6-A5C5-7577037FBD26}" type="sibTrans" cxnId="{62018622-0AEA-4934-A8A1-7CA094A30053}">
      <dgm:prSet/>
      <dgm:spPr/>
      <dgm:t>
        <a:bodyPr/>
        <a:lstStyle/>
        <a:p>
          <a:endParaRPr lang="ru-RU"/>
        </a:p>
      </dgm:t>
    </dgm:pt>
    <dgm:pt modelId="{6C08AF04-89B1-4AF0-8B4E-61FE9D08AA59}">
      <dgm:prSet custT="1"/>
      <dgm:spPr/>
      <dgm:t>
        <a:bodyPr/>
        <a:lstStyle/>
        <a:p>
          <a:pPr algn="l" rtl="0"/>
          <a:r>
            <a:rPr lang="ru-RU" sz="1200" dirty="0" smtClean="0"/>
            <a:t>Щука и т.д.</a:t>
          </a:r>
          <a:endParaRPr lang="ru-RU" sz="1200" dirty="0"/>
        </a:p>
      </dgm:t>
    </dgm:pt>
    <dgm:pt modelId="{90D668DB-2E59-4490-8AD6-7B3649EA4E0D}" type="parTrans" cxnId="{A9371D92-5E05-4D44-9FEE-5F94D73EEA4A}">
      <dgm:prSet/>
      <dgm:spPr/>
      <dgm:t>
        <a:bodyPr/>
        <a:lstStyle/>
        <a:p>
          <a:endParaRPr lang="ru-RU"/>
        </a:p>
      </dgm:t>
    </dgm:pt>
    <dgm:pt modelId="{30C2F1E4-59E9-4551-8A15-C57ED4D699DE}" type="sibTrans" cxnId="{A9371D92-5E05-4D44-9FEE-5F94D73EEA4A}">
      <dgm:prSet/>
      <dgm:spPr/>
      <dgm:t>
        <a:bodyPr/>
        <a:lstStyle/>
        <a:p>
          <a:endParaRPr lang="ru-RU"/>
        </a:p>
      </dgm:t>
    </dgm:pt>
    <dgm:pt modelId="{6B34457F-61A6-4B08-8C5F-516542851663}">
      <dgm:prSet custT="1"/>
      <dgm:spPr/>
      <dgm:t>
        <a:bodyPr/>
        <a:lstStyle/>
        <a:p>
          <a:pPr algn="ctr" rtl="0"/>
          <a:r>
            <a:rPr lang="ru-RU" sz="1600" b="1" i="1" dirty="0" smtClean="0">
              <a:solidFill>
                <a:schemeClr val="tx1"/>
              </a:solidFill>
            </a:rPr>
            <a:t>Земноводные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387D0A04-BEA2-4B65-A79F-38D2DF7A00AA}" type="parTrans" cxnId="{AA3BBB79-CA86-4F1C-862D-D23BD8F49254}">
      <dgm:prSet/>
      <dgm:spPr/>
      <dgm:t>
        <a:bodyPr/>
        <a:lstStyle/>
        <a:p>
          <a:endParaRPr lang="ru-RU"/>
        </a:p>
      </dgm:t>
    </dgm:pt>
    <dgm:pt modelId="{C4DA64EE-2DAB-4F95-893D-1FAE454C2D20}" type="sibTrans" cxnId="{AA3BBB79-CA86-4F1C-862D-D23BD8F49254}">
      <dgm:prSet/>
      <dgm:spPr/>
      <dgm:t>
        <a:bodyPr/>
        <a:lstStyle/>
        <a:p>
          <a:endParaRPr lang="ru-RU"/>
        </a:p>
      </dgm:t>
    </dgm:pt>
    <dgm:pt modelId="{97017FBB-12FC-4117-8792-5DD967874562}">
      <dgm:prSet custT="1"/>
      <dgm:spPr/>
      <dgm:t>
        <a:bodyPr/>
        <a:lstStyle/>
        <a:p>
          <a:pPr algn="l" rtl="0"/>
          <a:r>
            <a:rPr lang="ru-RU" sz="1200" dirty="0" smtClean="0"/>
            <a:t>Лягушка озерная</a:t>
          </a:r>
          <a:endParaRPr lang="ru-RU" sz="1200" dirty="0"/>
        </a:p>
      </dgm:t>
    </dgm:pt>
    <dgm:pt modelId="{CBCA584C-1E32-40DA-B4B1-43D1F4598F64}" type="parTrans" cxnId="{53D99C2C-AF87-46A1-9E5C-438D723184B7}">
      <dgm:prSet/>
      <dgm:spPr/>
      <dgm:t>
        <a:bodyPr/>
        <a:lstStyle/>
        <a:p>
          <a:endParaRPr lang="ru-RU"/>
        </a:p>
      </dgm:t>
    </dgm:pt>
    <dgm:pt modelId="{EE986F98-9431-4135-9133-B77F89E6486A}" type="sibTrans" cxnId="{53D99C2C-AF87-46A1-9E5C-438D723184B7}">
      <dgm:prSet/>
      <dgm:spPr/>
      <dgm:t>
        <a:bodyPr/>
        <a:lstStyle/>
        <a:p>
          <a:endParaRPr lang="ru-RU"/>
        </a:p>
      </dgm:t>
    </dgm:pt>
    <dgm:pt modelId="{6357C6B6-0C7C-4FF5-B1F3-54CF3E7D045F}">
      <dgm:prSet custT="1"/>
      <dgm:spPr/>
      <dgm:t>
        <a:bodyPr/>
        <a:lstStyle/>
        <a:p>
          <a:pPr algn="l" rtl="0"/>
          <a:r>
            <a:rPr lang="ru-RU" sz="1200" dirty="0" smtClean="0"/>
            <a:t>Ящерица </a:t>
          </a:r>
          <a:endParaRPr lang="ru-RU" sz="1200" dirty="0"/>
        </a:p>
      </dgm:t>
    </dgm:pt>
    <dgm:pt modelId="{30738A42-B551-4F8E-8002-DC6D05FA1D3C}" type="parTrans" cxnId="{752657F1-08E9-4A08-9C1C-7C295C825F47}">
      <dgm:prSet/>
      <dgm:spPr/>
      <dgm:t>
        <a:bodyPr/>
        <a:lstStyle/>
        <a:p>
          <a:endParaRPr lang="ru-RU"/>
        </a:p>
      </dgm:t>
    </dgm:pt>
    <dgm:pt modelId="{A5775373-90FB-49D5-9657-20C310537A0D}" type="sibTrans" cxnId="{752657F1-08E9-4A08-9C1C-7C295C825F47}">
      <dgm:prSet/>
      <dgm:spPr/>
      <dgm:t>
        <a:bodyPr/>
        <a:lstStyle/>
        <a:p>
          <a:endParaRPr lang="ru-RU"/>
        </a:p>
      </dgm:t>
    </dgm:pt>
    <dgm:pt modelId="{CC670BF2-3C51-4CC3-AB10-4447D274B737}">
      <dgm:prSet custT="1"/>
      <dgm:spPr/>
      <dgm:t>
        <a:bodyPr/>
        <a:lstStyle/>
        <a:p>
          <a:pPr algn="l" rtl="0"/>
          <a:r>
            <a:rPr lang="ru-RU" sz="1200" dirty="0" smtClean="0"/>
            <a:t>Уж</a:t>
          </a:r>
          <a:endParaRPr lang="ru-RU" sz="1200" dirty="0"/>
        </a:p>
      </dgm:t>
    </dgm:pt>
    <dgm:pt modelId="{72EDFAE5-101E-4A63-92D8-ADD3B9BC7F04}" type="parTrans" cxnId="{20C7126C-B1D2-44E8-8D99-3FCB006F2B45}">
      <dgm:prSet/>
      <dgm:spPr/>
      <dgm:t>
        <a:bodyPr/>
        <a:lstStyle/>
        <a:p>
          <a:endParaRPr lang="ru-RU"/>
        </a:p>
      </dgm:t>
    </dgm:pt>
    <dgm:pt modelId="{A408459B-760C-4A45-A605-D83E523CF714}" type="sibTrans" cxnId="{20C7126C-B1D2-44E8-8D99-3FCB006F2B45}">
      <dgm:prSet/>
      <dgm:spPr/>
      <dgm:t>
        <a:bodyPr/>
        <a:lstStyle/>
        <a:p>
          <a:endParaRPr lang="ru-RU"/>
        </a:p>
      </dgm:t>
    </dgm:pt>
    <dgm:pt modelId="{A4BC4B52-E240-451C-B74A-ED1514C671A6}">
      <dgm:prSet custT="1"/>
      <dgm:spPr/>
      <dgm:t>
        <a:bodyPr/>
        <a:lstStyle/>
        <a:p>
          <a:pPr algn="l" rtl="0"/>
          <a:r>
            <a:rPr lang="ru-RU" sz="1200" dirty="0" smtClean="0"/>
            <a:t>Змея гадюка и т.д.</a:t>
          </a:r>
          <a:endParaRPr lang="ru-RU" sz="1200" dirty="0"/>
        </a:p>
      </dgm:t>
    </dgm:pt>
    <dgm:pt modelId="{AE8376AC-C070-484E-A562-30A8B1F9B84E}" type="parTrans" cxnId="{A01E154B-0676-433A-B209-1F249E0F0D5D}">
      <dgm:prSet/>
      <dgm:spPr/>
      <dgm:t>
        <a:bodyPr/>
        <a:lstStyle/>
        <a:p>
          <a:endParaRPr lang="ru-RU"/>
        </a:p>
      </dgm:t>
    </dgm:pt>
    <dgm:pt modelId="{5267214C-B6DB-428D-BE77-A7B46C8A9840}" type="sibTrans" cxnId="{A01E154B-0676-433A-B209-1F249E0F0D5D}">
      <dgm:prSet/>
      <dgm:spPr/>
      <dgm:t>
        <a:bodyPr/>
        <a:lstStyle/>
        <a:p>
          <a:endParaRPr lang="ru-RU"/>
        </a:p>
      </dgm:t>
    </dgm:pt>
    <dgm:pt modelId="{3AD20BC9-C47F-486D-985D-26B287D5BDFC}" type="pres">
      <dgm:prSet presAssocID="{2581FCCD-66BF-414A-8A00-2D7BA81315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1BB66-A913-402F-894A-948541A47D24}" type="pres">
      <dgm:prSet presAssocID="{A997B580-4D3A-43ED-BBEE-B9D5EEF2538D}" presName="composite" presStyleCnt="0"/>
      <dgm:spPr/>
    </dgm:pt>
    <dgm:pt modelId="{455BC28A-C325-484E-A215-13745BF94FC0}" type="pres">
      <dgm:prSet presAssocID="{A997B580-4D3A-43ED-BBEE-B9D5EEF2538D}" presName="imgShp" presStyleLbl="fgImgPlace1" presStyleIdx="0" presStyleCnt="3" custScaleX="162012" custScaleY="150562" custLinFactNeighborX="-14478" custLinFactNeighborY="-60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E35EA8-45D5-4ADA-8BB4-F5E50B79D468}" type="pres">
      <dgm:prSet presAssocID="{A997B580-4D3A-43ED-BBEE-B9D5EEF2538D}" presName="txShp" presStyleLbl="node1" presStyleIdx="0" presStyleCnt="3" custScaleX="125767" custScaleY="189485" custLinFactNeighborX="6799" custLinFactNeighborY="-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7288E-F05B-4614-9DE8-82D75593528F}" type="pres">
      <dgm:prSet presAssocID="{22EF3EAB-7496-428B-A227-16D1FD8C6332}" presName="spacing" presStyleCnt="0"/>
      <dgm:spPr/>
    </dgm:pt>
    <dgm:pt modelId="{DD58C919-6F99-431F-8DCC-5FDD09B96724}" type="pres">
      <dgm:prSet presAssocID="{770CF08E-F06C-4F76-A6D6-FC38F652229F}" presName="composite" presStyleCnt="0"/>
      <dgm:spPr/>
    </dgm:pt>
    <dgm:pt modelId="{5D81E2E0-A260-4A6E-AB2C-F5CF6C403A9D}" type="pres">
      <dgm:prSet presAssocID="{770CF08E-F06C-4F76-A6D6-FC38F652229F}" presName="imgShp" presStyleLbl="fgImgPlace1" presStyleIdx="1" presStyleCnt="3" custScaleX="162448" custScaleY="146114" custLinFactNeighborX="-31729" custLinFactNeighborY="-79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26ACF8-01F5-41F3-9D78-058C1EA1B0B7}" type="pres">
      <dgm:prSet presAssocID="{770CF08E-F06C-4F76-A6D6-FC38F652229F}" presName="txShp" presStyleLbl="node1" presStyleIdx="1" presStyleCnt="3" custScaleX="119665" custScaleY="161950" custLinFactNeighborX="8994" custLinFactNeighborY="-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95584-1E9C-4CEB-BE64-E4689AF8D319}" type="pres">
      <dgm:prSet presAssocID="{C0E5534A-F346-4B52-A871-801851E9337F}" presName="spacing" presStyleCnt="0"/>
      <dgm:spPr/>
    </dgm:pt>
    <dgm:pt modelId="{19820ED5-8C9E-4F7B-B7CD-89467D4983A7}" type="pres">
      <dgm:prSet presAssocID="{6B34457F-61A6-4B08-8C5F-516542851663}" presName="composite" presStyleCnt="0"/>
      <dgm:spPr/>
    </dgm:pt>
    <dgm:pt modelId="{6F1EF4D8-16BB-4DB9-B502-02E1C08818BD}" type="pres">
      <dgm:prSet presAssocID="{6B34457F-61A6-4B08-8C5F-516542851663}" presName="imgShp" presStyleLbl="fgImgPlace1" presStyleIdx="2" presStyleCnt="3" custScaleX="156741" custScaleY="128160" custLinFactNeighborX="-23742" custLinFactNeighborY="-23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200882-B837-45DF-BA5F-B8AEC1588272}" type="pres">
      <dgm:prSet presAssocID="{6B34457F-61A6-4B08-8C5F-516542851663}" presName="txShp" presStyleLbl="node1" presStyleIdx="2" presStyleCnt="3" custScaleX="112797" custScaleY="128314" custLinFactNeighborX="10371" custLinFactNeighborY="-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71D92-5E05-4D44-9FEE-5F94D73EEA4A}" srcId="{770CF08E-F06C-4F76-A6D6-FC38F652229F}" destId="{6C08AF04-89B1-4AF0-8B4E-61FE9D08AA59}" srcOrd="5" destOrd="0" parTransId="{90D668DB-2E59-4490-8AD6-7B3649EA4E0D}" sibTransId="{30C2F1E4-59E9-4551-8A15-C57ED4D699DE}"/>
    <dgm:cxn modelId="{53D99C2C-AF87-46A1-9E5C-438D723184B7}" srcId="{6B34457F-61A6-4B08-8C5F-516542851663}" destId="{97017FBB-12FC-4117-8792-5DD967874562}" srcOrd="0" destOrd="0" parTransId="{CBCA584C-1E32-40DA-B4B1-43D1F4598F64}" sibTransId="{EE986F98-9431-4135-9133-B77F89E6486A}"/>
    <dgm:cxn modelId="{468D676E-6E8C-445D-8C33-0B7C3C836A7E}" srcId="{A997B580-4D3A-43ED-BBEE-B9D5EEF2538D}" destId="{E94BF3CA-6861-426C-9019-04C1EF7D9908}" srcOrd="4" destOrd="0" parTransId="{DDB6B493-9EBF-484F-8D55-84A358431FA6}" sibTransId="{5A9EAAF8-CA6E-4D4B-9900-EB286E44F5F8}"/>
    <dgm:cxn modelId="{141F997E-B6BA-4D4D-8BA7-DB83E2350489}" type="presOf" srcId="{CC670BF2-3C51-4CC3-AB10-4447D274B737}" destId="{DB200882-B837-45DF-BA5F-B8AEC1588272}" srcOrd="0" destOrd="3" presId="urn:microsoft.com/office/officeart/2005/8/layout/vList3#3"/>
    <dgm:cxn modelId="{269DA1CF-9A2A-4395-B590-0D2597276C38}" type="presOf" srcId="{2581FCCD-66BF-414A-8A00-2D7BA8131585}" destId="{3AD20BC9-C47F-486D-985D-26B287D5BDFC}" srcOrd="0" destOrd="0" presId="urn:microsoft.com/office/officeart/2005/8/layout/vList3#3"/>
    <dgm:cxn modelId="{706F8ED4-E275-4DA6-9728-DEC03D19325C}" type="presOf" srcId="{B5B599DA-0991-4A3C-B6E5-D7A251E0D9E5}" destId="{5C26ACF8-01F5-41F3-9D78-058C1EA1B0B7}" srcOrd="0" destOrd="1" presId="urn:microsoft.com/office/officeart/2005/8/layout/vList3#3"/>
    <dgm:cxn modelId="{30664C2D-C339-4040-9C3F-81809F8CF124}" type="presOf" srcId="{6B34457F-61A6-4B08-8C5F-516542851663}" destId="{DB200882-B837-45DF-BA5F-B8AEC1588272}" srcOrd="0" destOrd="0" presId="urn:microsoft.com/office/officeart/2005/8/layout/vList3#3"/>
    <dgm:cxn modelId="{0E683C8F-2D0E-4D6D-90DB-9395E6398853}" type="presOf" srcId="{4D582860-4DAC-4ECB-A5A6-96ABF5B068E4}" destId="{87E35EA8-45D5-4ADA-8BB4-F5E50B79D468}" srcOrd="0" destOrd="3" presId="urn:microsoft.com/office/officeart/2005/8/layout/vList3#3"/>
    <dgm:cxn modelId="{12421358-280B-4935-9F6F-8510165001CD}" type="presOf" srcId="{6C08AF04-89B1-4AF0-8B4E-61FE9D08AA59}" destId="{5C26ACF8-01F5-41F3-9D78-058C1EA1B0B7}" srcOrd="0" destOrd="6" presId="urn:microsoft.com/office/officeart/2005/8/layout/vList3#3"/>
    <dgm:cxn modelId="{BA3DB979-67E6-4380-994D-5066A015B898}" type="presOf" srcId="{A997B580-4D3A-43ED-BBEE-B9D5EEF2538D}" destId="{87E35EA8-45D5-4ADA-8BB4-F5E50B79D468}" srcOrd="0" destOrd="0" presId="urn:microsoft.com/office/officeart/2005/8/layout/vList3#3"/>
    <dgm:cxn modelId="{752657F1-08E9-4A08-9C1C-7C295C825F47}" srcId="{6B34457F-61A6-4B08-8C5F-516542851663}" destId="{6357C6B6-0C7C-4FF5-B1F3-54CF3E7D045F}" srcOrd="1" destOrd="0" parTransId="{30738A42-B551-4F8E-8002-DC6D05FA1D3C}" sibTransId="{A5775373-90FB-49D5-9657-20C310537A0D}"/>
    <dgm:cxn modelId="{D9FC7716-44ED-4417-875F-5021B1C4A051}" type="presOf" srcId="{058BFD63-EE4C-4385-A19F-2F39152AACA5}" destId="{5C26ACF8-01F5-41F3-9D78-058C1EA1B0B7}" srcOrd="0" destOrd="2" presId="urn:microsoft.com/office/officeart/2005/8/layout/vList3#3"/>
    <dgm:cxn modelId="{D05FF664-9DFB-42A2-BF8A-F221A2832E5D}" srcId="{A997B580-4D3A-43ED-BBEE-B9D5EEF2538D}" destId="{EF1395BB-E706-4800-83FE-7D91C93A255E}" srcOrd="5" destOrd="0" parTransId="{728BA264-291A-438A-A636-8F2752955203}" sibTransId="{BF8BA93D-2E7F-4C1A-A58B-78DBC8E6F317}"/>
    <dgm:cxn modelId="{AA3BBB79-CA86-4F1C-862D-D23BD8F49254}" srcId="{2581FCCD-66BF-414A-8A00-2D7BA8131585}" destId="{6B34457F-61A6-4B08-8C5F-516542851663}" srcOrd="2" destOrd="0" parTransId="{387D0A04-BEA2-4B65-A79F-38D2DF7A00AA}" sibTransId="{C4DA64EE-2DAB-4F95-893D-1FAE454C2D20}"/>
    <dgm:cxn modelId="{9535EE58-0C28-40F6-9895-FEB88E6179AC}" srcId="{2581FCCD-66BF-414A-8A00-2D7BA8131585}" destId="{A997B580-4D3A-43ED-BBEE-B9D5EEF2538D}" srcOrd="0" destOrd="0" parTransId="{9DEC017F-9B62-4CB5-9132-9681456D062C}" sibTransId="{22EF3EAB-7496-428B-A227-16D1FD8C6332}"/>
    <dgm:cxn modelId="{2D68E499-7CD6-4223-B4BC-D00E8409218E}" type="presOf" srcId="{EF1395BB-E706-4800-83FE-7D91C93A255E}" destId="{87E35EA8-45D5-4ADA-8BB4-F5E50B79D468}" srcOrd="0" destOrd="6" presId="urn:microsoft.com/office/officeart/2005/8/layout/vList3#3"/>
    <dgm:cxn modelId="{3796B833-DA40-4A55-AEFD-50F1B9289D91}" type="presOf" srcId="{04FD7DB7-0F68-41F9-877B-D579190C305A}" destId="{87E35EA8-45D5-4ADA-8BB4-F5E50B79D468}" srcOrd="0" destOrd="4" presId="urn:microsoft.com/office/officeart/2005/8/layout/vList3#3"/>
    <dgm:cxn modelId="{A9829CF3-6CE5-4A75-83A7-59F4475BDAD9}" type="presOf" srcId="{F53FB279-5F5E-436D-9DA3-04CC787EB594}" destId="{5C26ACF8-01F5-41F3-9D78-058C1EA1B0B7}" srcOrd="0" destOrd="4" presId="urn:microsoft.com/office/officeart/2005/8/layout/vList3#3"/>
    <dgm:cxn modelId="{E366AD89-2995-4C3B-9DBE-A86DB297CFE1}" type="presOf" srcId="{1DFE1C96-22B7-4198-9842-19BBAC09A892}" destId="{87E35EA8-45D5-4ADA-8BB4-F5E50B79D468}" srcOrd="0" destOrd="1" presId="urn:microsoft.com/office/officeart/2005/8/layout/vList3#3"/>
    <dgm:cxn modelId="{24C104B3-0C7F-417D-82BF-FB1063A4D196}" srcId="{770CF08E-F06C-4F76-A6D6-FC38F652229F}" destId="{5163A82C-F5AA-43A4-9747-C10747CBCA66}" srcOrd="2" destOrd="0" parTransId="{C2AE5A69-00D8-4B54-9BDD-3503FFB0058F}" sibTransId="{5588EBEB-ED04-4490-96D3-65A34E33B514}"/>
    <dgm:cxn modelId="{12DB13D9-353A-4F58-BDC1-5B3B8460E678}" srcId="{2581FCCD-66BF-414A-8A00-2D7BA8131585}" destId="{770CF08E-F06C-4F76-A6D6-FC38F652229F}" srcOrd="1" destOrd="0" parTransId="{3DE154B5-1329-4DD7-9E67-B98F4D31C685}" sibTransId="{C0E5534A-F346-4B52-A871-801851E9337F}"/>
    <dgm:cxn modelId="{A27FA9F9-1D08-47C5-AB6A-C6EB8A719511}" srcId="{770CF08E-F06C-4F76-A6D6-FC38F652229F}" destId="{058BFD63-EE4C-4385-A19F-2F39152AACA5}" srcOrd="1" destOrd="0" parTransId="{9F026550-4870-49CD-8B77-3FA0CDC0EC0E}" sibTransId="{8739A706-088D-47A4-9598-AABD59629958}"/>
    <dgm:cxn modelId="{AE3BD853-AD1A-4BED-B779-44DBD6DDF6B2}" type="presOf" srcId="{6357C6B6-0C7C-4FF5-B1F3-54CF3E7D045F}" destId="{DB200882-B837-45DF-BA5F-B8AEC1588272}" srcOrd="0" destOrd="2" presId="urn:microsoft.com/office/officeart/2005/8/layout/vList3#3"/>
    <dgm:cxn modelId="{5FDB74FB-D990-4F7A-98FC-4AEF85E26C96}" type="presOf" srcId="{770CF08E-F06C-4F76-A6D6-FC38F652229F}" destId="{5C26ACF8-01F5-41F3-9D78-058C1EA1B0B7}" srcOrd="0" destOrd="0" presId="urn:microsoft.com/office/officeart/2005/8/layout/vList3#3"/>
    <dgm:cxn modelId="{5B3DD728-AAD7-4E00-85BA-4ED005B75882}" type="presOf" srcId="{5163A82C-F5AA-43A4-9747-C10747CBCA66}" destId="{5C26ACF8-01F5-41F3-9D78-058C1EA1B0B7}" srcOrd="0" destOrd="3" presId="urn:microsoft.com/office/officeart/2005/8/layout/vList3#3"/>
    <dgm:cxn modelId="{F5D5441A-02A2-430D-B106-B9F6D7FBB982}" type="presOf" srcId="{283A91ED-A43E-43FF-AD91-8520B4EC9D3D}" destId="{87E35EA8-45D5-4ADA-8BB4-F5E50B79D468}" srcOrd="0" destOrd="7" presId="urn:microsoft.com/office/officeart/2005/8/layout/vList3#3"/>
    <dgm:cxn modelId="{62018622-0AEA-4934-A8A1-7CA094A30053}" srcId="{770CF08E-F06C-4F76-A6D6-FC38F652229F}" destId="{C89A4A99-1B71-4E24-BA25-AC9BB6B1AE80}" srcOrd="4" destOrd="0" parTransId="{A67AD404-086F-49AF-BAED-959E6647D0E4}" sibTransId="{17F8A039-76A9-49C6-A5C5-7577037FBD26}"/>
    <dgm:cxn modelId="{A01E154B-0676-433A-B209-1F249E0F0D5D}" srcId="{6B34457F-61A6-4B08-8C5F-516542851663}" destId="{A4BC4B52-E240-451C-B74A-ED1514C671A6}" srcOrd="3" destOrd="0" parTransId="{AE8376AC-C070-484E-A562-30A8B1F9B84E}" sibTransId="{5267214C-B6DB-428D-BE77-A7B46C8A9840}"/>
    <dgm:cxn modelId="{3C8F04A2-26B5-43A8-9F04-22E7D48C19BB}" type="presOf" srcId="{A4BC4B52-E240-451C-B74A-ED1514C671A6}" destId="{DB200882-B837-45DF-BA5F-B8AEC1588272}" srcOrd="0" destOrd="4" presId="urn:microsoft.com/office/officeart/2005/8/layout/vList3#3"/>
    <dgm:cxn modelId="{B892C5D5-FDBC-45C2-8F62-3E980611AA63}" type="presOf" srcId="{75DDDFA3-C5F9-4752-ADB8-084976BFDE7C}" destId="{87E35EA8-45D5-4ADA-8BB4-F5E50B79D468}" srcOrd="0" destOrd="2" presId="urn:microsoft.com/office/officeart/2005/8/layout/vList3#3"/>
    <dgm:cxn modelId="{1399CC13-F2CB-4106-9A2C-CB4B415E2E55}" type="presOf" srcId="{C89A4A99-1B71-4E24-BA25-AC9BB6B1AE80}" destId="{5C26ACF8-01F5-41F3-9D78-058C1EA1B0B7}" srcOrd="0" destOrd="5" presId="urn:microsoft.com/office/officeart/2005/8/layout/vList3#3"/>
    <dgm:cxn modelId="{E0A5E4C6-875C-4CE3-A215-55854A68E5D7}" type="presOf" srcId="{97017FBB-12FC-4117-8792-5DD967874562}" destId="{DB200882-B837-45DF-BA5F-B8AEC1588272}" srcOrd="0" destOrd="1" presId="urn:microsoft.com/office/officeart/2005/8/layout/vList3#3"/>
    <dgm:cxn modelId="{D7B1A846-675C-4C53-8381-B62986A2E11D}" srcId="{770CF08E-F06C-4F76-A6D6-FC38F652229F}" destId="{F53FB279-5F5E-436D-9DA3-04CC787EB594}" srcOrd="3" destOrd="0" parTransId="{4BEB86B8-457C-44CE-BC5A-AAB7D9658D65}" sibTransId="{3BBBFA8C-A96F-43D3-88DF-AEFC5416B490}"/>
    <dgm:cxn modelId="{A8C869FE-34AA-4D06-BB46-C7BEBCFCB7AD}" srcId="{A997B580-4D3A-43ED-BBEE-B9D5EEF2538D}" destId="{04FD7DB7-0F68-41F9-877B-D579190C305A}" srcOrd="3" destOrd="0" parTransId="{BF105EBC-B251-4EC9-818E-C06BD53F63FB}" sibTransId="{13D8032D-0283-4DC2-A9F3-93E0699D2C15}"/>
    <dgm:cxn modelId="{B0346226-1AFE-47E2-8859-F3D5EC8474F3}" type="presOf" srcId="{E94BF3CA-6861-426C-9019-04C1EF7D9908}" destId="{87E35EA8-45D5-4ADA-8BB4-F5E50B79D468}" srcOrd="0" destOrd="5" presId="urn:microsoft.com/office/officeart/2005/8/layout/vList3#3"/>
    <dgm:cxn modelId="{37825C7B-1370-4F5D-BA0B-5D281F25B788}" srcId="{A997B580-4D3A-43ED-BBEE-B9D5EEF2538D}" destId="{75DDDFA3-C5F9-4752-ADB8-084976BFDE7C}" srcOrd="1" destOrd="0" parTransId="{E5253611-CF8B-4E01-B306-89796DAAEFC8}" sibTransId="{7CEBDD90-05BE-42FE-869A-B4332D280D80}"/>
    <dgm:cxn modelId="{BC8C91BA-5E98-4C9B-9ED0-12666C57F9CD}" srcId="{A997B580-4D3A-43ED-BBEE-B9D5EEF2538D}" destId="{1DFE1C96-22B7-4198-9842-19BBAC09A892}" srcOrd="0" destOrd="0" parTransId="{61306B88-EBB1-4BBC-903E-917CBCC475FA}" sibTransId="{37AB3084-2D61-4786-9089-272173AC0907}"/>
    <dgm:cxn modelId="{20C7126C-B1D2-44E8-8D99-3FCB006F2B45}" srcId="{6B34457F-61A6-4B08-8C5F-516542851663}" destId="{CC670BF2-3C51-4CC3-AB10-4447D274B737}" srcOrd="2" destOrd="0" parTransId="{72EDFAE5-101E-4A63-92D8-ADD3B9BC7F04}" sibTransId="{A408459B-760C-4A45-A605-D83E523CF714}"/>
    <dgm:cxn modelId="{B0B1177F-6C26-4368-9A7E-5CA6C0436F0C}" srcId="{770CF08E-F06C-4F76-A6D6-FC38F652229F}" destId="{B5B599DA-0991-4A3C-B6E5-D7A251E0D9E5}" srcOrd="0" destOrd="0" parTransId="{58DE3314-A249-41C4-B296-75885CCE87A1}" sibTransId="{3FCD3ED9-C5C6-45B9-A73C-B5A3308E280C}"/>
    <dgm:cxn modelId="{185814FC-35E8-4DF9-961C-D05C1A1B3582}" srcId="{A997B580-4D3A-43ED-BBEE-B9D5EEF2538D}" destId="{283A91ED-A43E-43FF-AD91-8520B4EC9D3D}" srcOrd="6" destOrd="0" parTransId="{EA89C7EE-0175-4232-A589-794B8361B186}" sibTransId="{AC806B95-8D8D-4188-8709-8F2F92835740}"/>
    <dgm:cxn modelId="{29C0EF74-B3FF-4F7B-9EDE-452A802B4D55}" srcId="{A997B580-4D3A-43ED-BBEE-B9D5EEF2538D}" destId="{4D582860-4DAC-4ECB-A5A6-96ABF5B068E4}" srcOrd="2" destOrd="0" parTransId="{024D0132-2B6C-4B36-B7BA-CE9779207181}" sibTransId="{9E135DAF-4DF3-4997-A01D-C1936937389C}"/>
    <dgm:cxn modelId="{8A1229A8-0064-4920-8E36-E9C38667419E}" type="presParOf" srcId="{3AD20BC9-C47F-486D-985D-26B287D5BDFC}" destId="{8211BB66-A913-402F-894A-948541A47D24}" srcOrd="0" destOrd="0" presId="urn:microsoft.com/office/officeart/2005/8/layout/vList3#3"/>
    <dgm:cxn modelId="{8ECE7E8D-4300-4B56-A675-5882F4016710}" type="presParOf" srcId="{8211BB66-A913-402F-894A-948541A47D24}" destId="{455BC28A-C325-484E-A215-13745BF94FC0}" srcOrd="0" destOrd="0" presId="urn:microsoft.com/office/officeart/2005/8/layout/vList3#3"/>
    <dgm:cxn modelId="{5DBE7EF8-FFA4-4ADD-8874-F737732AE3B2}" type="presParOf" srcId="{8211BB66-A913-402F-894A-948541A47D24}" destId="{87E35EA8-45D5-4ADA-8BB4-F5E50B79D468}" srcOrd="1" destOrd="0" presId="urn:microsoft.com/office/officeart/2005/8/layout/vList3#3"/>
    <dgm:cxn modelId="{BA2F2813-BB2E-46F1-B9FE-9387285A8A76}" type="presParOf" srcId="{3AD20BC9-C47F-486D-985D-26B287D5BDFC}" destId="{35D7288E-F05B-4614-9DE8-82D75593528F}" srcOrd="1" destOrd="0" presId="urn:microsoft.com/office/officeart/2005/8/layout/vList3#3"/>
    <dgm:cxn modelId="{047D732C-4F71-4A7B-8226-22696F5C11DD}" type="presParOf" srcId="{3AD20BC9-C47F-486D-985D-26B287D5BDFC}" destId="{DD58C919-6F99-431F-8DCC-5FDD09B96724}" srcOrd="2" destOrd="0" presId="urn:microsoft.com/office/officeart/2005/8/layout/vList3#3"/>
    <dgm:cxn modelId="{71279287-DB36-4539-8F77-CA3DC64823FE}" type="presParOf" srcId="{DD58C919-6F99-431F-8DCC-5FDD09B96724}" destId="{5D81E2E0-A260-4A6E-AB2C-F5CF6C403A9D}" srcOrd="0" destOrd="0" presId="urn:microsoft.com/office/officeart/2005/8/layout/vList3#3"/>
    <dgm:cxn modelId="{BD120021-7DE2-4E2B-93B2-C97188FF8C0C}" type="presParOf" srcId="{DD58C919-6F99-431F-8DCC-5FDD09B96724}" destId="{5C26ACF8-01F5-41F3-9D78-058C1EA1B0B7}" srcOrd="1" destOrd="0" presId="urn:microsoft.com/office/officeart/2005/8/layout/vList3#3"/>
    <dgm:cxn modelId="{095E4711-83A6-4053-9443-DF5D8C68731C}" type="presParOf" srcId="{3AD20BC9-C47F-486D-985D-26B287D5BDFC}" destId="{8A895584-1E9C-4CEB-BE64-E4689AF8D319}" srcOrd="3" destOrd="0" presId="urn:microsoft.com/office/officeart/2005/8/layout/vList3#3"/>
    <dgm:cxn modelId="{C9AC9AC6-FEAC-4DEB-8B3C-72654F452EB8}" type="presParOf" srcId="{3AD20BC9-C47F-486D-985D-26B287D5BDFC}" destId="{19820ED5-8C9E-4F7B-B7CD-89467D4983A7}" srcOrd="4" destOrd="0" presId="urn:microsoft.com/office/officeart/2005/8/layout/vList3#3"/>
    <dgm:cxn modelId="{5BA02334-F757-437D-94D6-1FE1B172E1E8}" type="presParOf" srcId="{19820ED5-8C9E-4F7B-B7CD-89467D4983A7}" destId="{6F1EF4D8-16BB-4DB9-B502-02E1C08818BD}" srcOrd="0" destOrd="0" presId="urn:microsoft.com/office/officeart/2005/8/layout/vList3#3"/>
    <dgm:cxn modelId="{9223717A-18E1-4EAB-971D-D86E4C01D3F7}" type="presParOf" srcId="{19820ED5-8C9E-4F7B-B7CD-89467D4983A7}" destId="{DB200882-B837-45DF-BA5F-B8AEC1588272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796DFA-F701-4B1D-AE2D-786FFCB40268}" type="doc">
      <dgm:prSet loTypeId="urn:microsoft.com/office/officeart/2005/8/layout/vList3#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B392504-1FE0-4DA9-92AF-CCACA9D5249F}">
      <dgm:prSet custT="1"/>
      <dgm:spPr/>
      <dgm:t>
        <a:bodyPr/>
        <a:lstStyle/>
        <a:p>
          <a:pPr algn="ctr" rtl="0"/>
          <a:r>
            <a:rPr lang="ru-RU" sz="1600" b="1" i="1" dirty="0" smtClean="0">
              <a:solidFill>
                <a:schemeClr val="tx1"/>
              </a:solidFill>
            </a:rPr>
            <a:t>          Птицы </a:t>
          </a:r>
          <a:endParaRPr lang="ru-RU" sz="1600" b="1" i="1" dirty="0">
            <a:solidFill>
              <a:schemeClr val="tx1"/>
            </a:solidFill>
          </a:endParaRPr>
        </a:p>
      </dgm:t>
    </dgm:pt>
    <dgm:pt modelId="{8E276A5D-C7FF-40A9-A6EB-E4D58C70AC4C}" type="parTrans" cxnId="{A72B0921-2DA6-40EA-B2BD-F50F521B9E99}">
      <dgm:prSet/>
      <dgm:spPr/>
      <dgm:t>
        <a:bodyPr/>
        <a:lstStyle/>
        <a:p>
          <a:endParaRPr lang="ru-RU"/>
        </a:p>
      </dgm:t>
    </dgm:pt>
    <dgm:pt modelId="{894C824B-EA45-4CDA-A6C7-008CA55B0627}" type="sibTrans" cxnId="{A72B0921-2DA6-40EA-B2BD-F50F521B9E99}">
      <dgm:prSet/>
      <dgm:spPr/>
      <dgm:t>
        <a:bodyPr/>
        <a:lstStyle/>
        <a:p>
          <a:endParaRPr lang="ru-RU"/>
        </a:p>
      </dgm:t>
    </dgm:pt>
    <dgm:pt modelId="{EF8985BB-60D3-4A3E-A8FA-F0884A733080}">
      <dgm:prSet custT="1"/>
      <dgm:spPr/>
      <dgm:t>
        <a:bodyPr/>
        <a:lstStyle/>
        <a:p>
          <a:pPr algn="l" rtl="0"/>
          <a:r>
            <a:rPr lang="ru-RU" sz="1200" dirty="0" smtClean="0"/>
            <a:t>Желтоголовый королек</a:t>
          </a:r>
          <a:endParaRPr lang="ru-RU" sz="1200" dirty="0"/>
        </a:p>
      </dgm:t>
    </dgm:pt>
    <dgm:pt modelId="{81978B59-385D-47B9-A0C6-C2CD0EE90231}" type="parTrans" cxnId="{C07CF681-C299-41BA-9203-EB73ADFAC5B2}">
      <dgm:prSet/>
      <dgm:spPr/>
      <dgm:t>
        <a:bodyPr/>
        <a:lstStyle/>
        <a:p>
          <a:endParaRPr lang="ru-RU"/>
        </a:p>
      </dgm:t>
    </dgm:pt>
    <dgm:pt modelId="{671DF14F-7CAB-4FA0-BA79-F5D7373FDC0D}" type="sibTrans" cxnId="{C07CF681-C299-41BA-9203-EB73ADFAC5B2}">
      <dgm:prSet/>
      <dgm:spPr/>
      <dgm:t>
        <a:bodyPr/>
        <a:lstStyle/>
        <a:p>
          <a:endParaRPr lang="ru-RU"/>
        </a:p>
      </dgm:t>
    </dgm:pt>
    <dgm:pt modelId="{470875E6-84EC-4C42-A8F5-D07630A04DB7}">
      <dgm:prSet custT="1"/>
      <dgm:spPr/>
      <dgm:t>
        <a:bodyPr/>
        <a:lstStyle/>
        <a:p>
          <a:pPr algn="l" rtl="0"/>
          <a:r>
            <a:rPr lang="ru-RU" sz="1200" dirty="0" smtClean="0"/>
            <a:t>Лебедь – крохаль</a:t>
          </a:r>
          <a:endParaRPr lang="ru-RU" sz="1200" dirty="0"/>
        </a:p>
      </dgm:t>
    </dgm:pt>
    <dgm:pt modelId="{AAF2E362-393E-40D8-ADB2-E12B2CF02CB5}" type="parTrans" cxnId="{3C077473-C2B5-498F-8B8F-0E1EDBE3A0C7}">
      <dgm:prSet/>
      <dgm:spPr/>
      <dgm:t>
        <a:bodyPr/>
        <a:lstStyle/>
        <a:p>
          <a:endParaRPr lang="ru-RU"/>
        </a:p>
      </dgm:t>
    </dgm:pt>
    <dgm:pt modelId="{278D7381-96D5-4E7A-9F9A-48573064A12B}" type="sibTrans" cxnId="{3C077473-C2B5-498F-8B8F-0E1EDBE3A0C7}">
      <dgm:prSet/>
      <dgm:spPr/>
      <dgm:t>
        <a:bodyPr/>
        <a:lstStyle/>
        <a:p>
          <a:endParaRPr lang="ru-RU"/>
        </a:p>
      </dgm:t>
    </dgm:pt>
    <dgm:pt modelId="{1BFBA568-5B58-4FDD-B664-E76E243A07E5}">
      <dgm:prSet custT="1"/>
      <dgm:spPr/>
      <dgm:t>
        <a:bodyPr/>
        <a:lstStyle/>
        <a:p>
          <a:pPr algn="l" rtl="0"/>
          <a:r>
            <a:rPr lang="ru-RU" sz="1200" dirty="0" smtClean="0"/>
            <a:t>Клест </a:t>
          </a:r>
          <a:endParaRPr lang="ru-RU" sz="1200" dirty="0"/>
        </a:p>
      </dgm:t>
    </dgm:pt>
    <dgm:pt modelId="{655878BE-FA0D-4E83-9739-E3C34E325ACE}" type="parTrans" cxnId="{7B381811-32D1-443F-8508-382F271D4C17}">
      <dgm:prSet/>
      <dgm:spPr/>
      <dgm:t>
        <a:bodyPr/>
        <a:lstStyle/>
        <a:p>
          <a:endParaRPr lang="ru-RU"/>
        </a:p>
      </dgm:t>
    </dgm:pt>
    <dgm:pt modelId="{2500A674-091F-4D97-8606-C8045C36DB69}" type="sibTrans" cxnId="{7B381811-32D1-443F-8508-382F271D4C17}">
      <dgm:prSet/>
      <dgm:spPr/>
      <dgm:t>
        <a:bodyPr/>
        <a:lstStyle/>
        <a:p>
          <a:endParaRPr lang="ru-RU"/>
        </a:p>
      </dgm:t>
    </dgm:pt>
    <dgm:pt modelId="{F2E0940C-B992-45FB-9533-39DDA12BFF21}">
      <dgm:prSet custT="1"/>
      <dgm:spPr/>
      <dgm:t>
        <a:bodyPr/>
        <a:lstStyle/>
        <a:p>
          <a:pPr algn="l" rtl="0"/>
          <a:r>
            <a:rPr lang="ru-RU" sz="1200" dirty="0" smtClean="0"/>
            <a:t>Снегирь , синица</a:t>
          </a:r>
          <a:endParaRPr lang="ru-RU" sz="1200" dirty="0"/>
        </a:p>
      </dgm:t>
    </dgm:pt>
    <dgm:pt modelId="{C37FBEEA-F795-47B6-89B1-DEAE3D7A8DD5}" type="parTrans" cxnId="{AAA240E9-095C-463F-8120-6F4879D6E637}">
      <dgm:prSet/>
      <dgm:spPr/>
      <dgm:t>
        <a:bodyPr/>
        <a:lstStyle/>
        <a:p>
          <a:endParaRPr lang="ru-RU"/>
        </a:p>
      </dgm:t>
    </dgm:pt>
    <dgm:pt modelId="{C9DAA9D5-9906-41D2-8E16-0AF16D17822E}" type="sibTrans" cxnId="{AAA240E9-095C-463F-8120-6F4879D6E637}">
      <dgm:prSet/>
      <dgm:spPr/>
      <dgm:t>
        <a:bodyPr/>
        <a:lstStyle/>
        <a:p>
          <a:endParaRPr lang="ru-RU"/>
        </a:p>
      </dgm:t>
    </dgm:pt>
    <dgm:pt modelId="{1859CF4A-1924-4973-893E-192505E897A2}">
      <dgm:prSet custT="1"/>
      <dgm:spPr/>
      <dgm:t>
        <a:bodyPr/>
        <a:lstStyle/>
        <a:p>
          <a:pPr algn="l" rtl="0"/>
          <a:r>
            <a:rPr lang="ru-RU" sz="1200" dirty="0" smtClean="0"/>
            <a:t>Глухарь , тетерев </a:t>
          </a:r>
          <a:endParaRPr lang="ru-RU" sz="1200" dirty="0"/>
        </a:p>
      </dgm:t>
    </dgm:pt>
    <dgm:pt modelId="{BDA15CAB-C6B7-4FA3-8205-B907DCCEF47A}" type="parTrans" cxnId="{275EA7B7-C05C-43F8-B66F-4B1B22C563D3}">
      <dgm:prSet/>
      <dgm:spPr/>
      <dgm:t>
        <a:bodyPr/>
        <a:lstStyle/>
        <a:p>
          <a:endParaRPr lang="ru-RU"/>
        </a:p>
      </dgm:t>
    </dgm:pt>
    <dgm:pt modelId="{030A883F-7E66-4798-B327-B775B9B8D6D1}" type="sibTrans" cxnId="{275EA7B7-C05C-43F8-B66F-4B1B22C563D3}">
      <dgm:prSet/>
      <dgm:spPr/>
      <dgm:t>
        <a:bodyPr/>
        <a:lstStyle/>
        <a:p>
          <a:endParaRPr lang="ru-RU"/>
        </a:p>
      </dgm:t>
    </dgm:pt>
    <dgm:pt modelId="{890AFC2A-3B19-4834-8D34-59B77A54E699}">
      <dgm:prSet custT="1"/>
      <dgm:spPr/>
      <dgm:t>
        <a:bodyPr/>
        <a:lstStyle/>
        <a:p>
          <a:pPr algn="l" rtl="0"/>
          <a:r>
            <a:rPr lang="ru-RU" sz="1200" dirty="0" smtClean="0"/>
            <a:t>Рябчик , гусь</a:t>
          </a:r>
          <a:endParaRPr lang="ru-RU" sz="1200" dirty="0"/>
        </a:p>
      </dgm:t>
    </dgm:pt>
    <dgm:pt modelId="{0D7B42FD-A6D3-46C4-AAE4-7CEF9A3E8B52}" type="parTrans" cxnId="{56172720-8161-4721-B3CC-605B7EAFE3CC}">
      <dgm:prSet/>
      <dgm:spPr/>
      <dgm:t>
        <a:bodyPr/>
        <a:lstStyle/>
        <a:p>
          <a:endParaRPr lang="ru-RU"/>
        </a:p>
      </dgm:t>
    </dgm:pt>
    <dgm:pt modelId="{F7C46ABB-3A0F-404F-BBF3-086567743FB9}" type="sibTrans" cxnId="{56172720-8161-4721-B3CC-605B7EAFE3CC}">
      <dgm:prSet/>
      <dgm:spPr/>
      <dgm:t>
        <a:bodyPr/>
        <a:lstStyle/>
        <a:p>
          <a:endParaRPr lang="ru-RU"/>
        </a:p>
      </dgm:t>
    </dgm:pt>
    <dgm:pt modelId="{8B9008D1-DCBF-43B6-9BCD-D3B304E6AE78}">
      <dgm:prSet custT="1"/>
      <dgm:spPr/>
      <dgm:t>
        <a:bodyPr/>
        <a:lstStyle/>
        <a:p>
          <a:pPr algn="l" rtl="0"/>
          <a:r>
            <a:rPr lang="ru-RU" sz="1200" dirty="0" smtClean="0"/>
            <a:t>Утки и т.д.</a:t>
          </a:r>
          <a:endParaRPr lang="ru-RU" sz="1200" dirty="0"/>
        </a:p>
      </dgm:t>
    </dgm:pt>
    <dgm:pt modelId="{DA6B5DAE-B33F-43FB-89B0-24DB4D202E8A}" type="parTrans" cxnId="{79CEB719-D51B-400B-9F68-588B59A4E9D4}">
      <dgm:prSet/>
      <dgm:spPr/>
      <dgm:t>
        <a:bodyPr/>
        <a:lstStyle/>
        <a:p>
          <a:endParaRPr lang="ru-RU"/>
        </a:p>
      </dgm:t>
    </dgm:pt>
    <dgm:pt modelId="{0C8EE875-A0D2-40E5-94F5-4D971F6BE0EE}" type="sibTrans" cxnId="{79CEB719-D51B-400B-9F68-588B59A4E9D4}">
      <dgm:prSet/>
      <dgm:spPr/>
      <dgm:t>
        <a:bodyPr/>
        <a:lstStyle/>
        <a:p>
          <a:endParaRPr lang="ru-RU"/>
        </a:p>
      </dgm:t>
    </dgm:pt>
    <dgm:pt modelId="{F9097866-864D-42A1-8485-8A7D252BAD5B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chemeClr val="tx1"/>
              </a:solidFill>
            </a:rPr>
            <a:t>            Животные </a:t>
          </a:r>
          <a:endParaRPr lang="ru-RU" sz="1600" b="1" dirty="0">
            <a:solidFill>
              <a:schemeClr val="tx1"/>
            </a:solidFill>
          </a:endParaRPr>
        </a:p>
      </dgm:t>
    </dgm:pt>
    <dgm:pt modelId="{09983DED-7172-4A8A-B46D-17EC5E4F820B}" type="parTrans" cxnId="{D7C506F3-D462-4675-ADC2-4FAB42C76AD9}">
      <dgm:prSet/>
      <dgm:spPr/>
      <dgm:t>
        <a:bodyPr/>
        <a:lstStyle/>
        <a:p>
          <a:endParaRPr lang="ru-RU"/>
        </a:p>
      </dgm:t>
    </dgm:pt>
    <dgm:pt modelId="{71F75715-19D8-40BA-88BF-E37116815F66}" type="sibTrans" cxnId="{D7C506F3-D462-4675-ADC2-4FAB42C76AD9}">
      <dgm:prSet/>
      <dgm:spPr/>
      <dgm:t>
        <a:bodyPr/>
        <a:lstStyle/>
        <a:p>
          <a:endParaRPr lang="ru-RU"/>
        </a:p>
      </dgm:t>
    </dgm:pt>
    <dgm:pt modelId="{B0D02BB9-1C0F-4E3E-B98E-B0C3BE0E854B}">
      <dgm:prSet custT="1"/>
      <dgm:spPr/>
      <dgm:t>
        <a:bodyPr/>
        <a:lstStyle/>
        <a:p>
          <a:pPr algn="l" rtl="0"/>
          <a:r>
            <a:rPr lang="ru-RU" sz="1400" dirty="0" smtClean="0"/>
            <a:t>Бурый медведь</a:t>
          </a:r>
          <a:endParaRPr lang="ru-RU" sz="1400" dirty="0"/>
        </a:p>
      </dgm:t>
    </dgm:pt>
    <dgm:pt modelId="{23B01604-F09A-4672-8DCE-57AE968D3478}" type="parTrans" cxnId="{C52E488C-9D3F-458B-BAC4-19EFDD98AF21}">
      <dgm:prSet/>
      <dgm:spPr/>
      <dgm:t>
        <a:bodyPr/>
        <a:lstStyle/>
        <a:p>
          <a:endParaRPr lang="ru-RU"/>
        </a:p>
      </dgm:t>
    </dgm:pt>
    <dgm:pt modelId="{AEFD4B33-0E66-43AC-A2A5-6007EE7B2C36}" type="sibTrans" cxnId="{C52E488C-9D3F-458B-BAC4-19EFDD98AF21}">
      <dgm:prSet/>
      <dgm:spPr/>
      <dgm:t>
        <a:bodyPr/>
        <a:lstStyle/>
        <a:p>
          <a:endParaRPr lang="ru-RU"/>
        </a:p>
      </dgm:t>
    </dgm:pt>
    <dgm:pt modelId="{02431B85-1EC8-4D75-B334-498C42F4B189}">
      <dgm:prSet custT="1"/>
      <dgm:spPr/>
      <dgm:t>
        <a:bodyPr/>
        <a:lstStyle/>
        <a:p>
          <a:pPr algn="l" rtl="0"/>
          <a:r>
            <a:rPr lang="ru-RU" sz="1400" dirty="0" smtClean="0"/>
            <a:t>Бобр</a:t>
          </a:r>
          <a:endParaRPr lang="ru-RU" sz="1400" dirty="0"/>
        </a:p>
      </dgm:t>
    </dgm:pt>
    <dgm:pt modelId="{C62FFEB1-2878-47A3-898A-3772F3A8742B}" type="parTrans" cxnId="{4CAD6E9F-7F68-4613-8C74-D5EE506822AE}">
      <dgm:prSet/>
      <dgm:spPr/>
      <dgm:t>
        <a:bodyPr/>
        <a:lstStyle/>
        <a:p>
          <a:endParaRPr lang="ru-RU"/>
        </a:p>
      </dgm:t>
    </dgm:pt>
    <dgm:pt modelId="{D7D1A5F1-5638-4E29-803A-0910EE19B5FB}" type="sibTrans" cxnId="{4CAD6E9F-7F68-4613-8C74-D5EE506822AE}">
      <dgm:prSet/>
      <dgm:spPr/>
      <dgm:t>
        <a:bodyPr/>
        <a:lstStyle/>
        <a:p>
          <a:endParaRPr lang="ru-RU"/>
        </a:p>
      </dgm:t>
    </dgm:pt>
    <dgm:pt modelId="{93B7F5E3-1091-4E0E-8788-FD160BA0BD52}">
      <dgm:prSet custT="1"/>
      <dgm:spPr/>
      <dgm:t>
        <a:bodyPr/>
        <a:lstStyle/>
        <a:p>
          <a:pPr algn="l" rtl="0"/>
          <a:r>
            <a:rPr lang="ru-RU" sz="1400" dirty="0" smtClean="0"/>
            <a:t>Лось </a:t>
          </a:r>
          <a:endParaRPr lang="ru-RU" sz="1400" dirty="0"/>
        </a:p>
      </dgm:t>
    </dgm:pt>
    <dgm:pt modelId="{F99905D7-9452-4E5D-90D2-E5059E73E1A3}" type="parTrans" cxnId="{8F365E6A-5E1A-4A44-90C3-A5469B7E0CAB}">
      <dgm:prSet/>
      <dgm:spPr/>
      <dgm:t>
        <a:bodyPr/>
        <a:lstStyle/>
        <a:p>
          <a:endParaRPr lang="ru-RU"/>
        </a:p>
      </dgm:t>
    </dgm:pt>
    <dgm:pt modelId="{098B1C60-02D6-4522-AF09-97E251B1E542}" type="sibTrans" cxnId="{8F365E6A-5E1A-4A44-90C3-A5469B7E0CAB}">
      <dgm:prSet/>
      <dgm:spPr/>
      <dgm:t>
        <a:bodyPr/>
        <a:lstStyle/>
        <a:p>
          <a:endParaRPr lang="ru-RU"/>
        </a:p>
      </dgm:t>
    </dgm:pt>
    <dgm:pt modelId="{62444989-FD7B-4827-B1F5-9E08FBFF25DF}">
      <dgm:prSet custT="1"/>
      <dgm:spPr/>
      <dgm:t>
        <a:bodyPr/>
        <a:lstStyle/>
        <a:p>
          <a:pPr algn="l" rtl="0"/>
          <a:r>
            <a:rPr lang="ru-RU" sz="1400" dirty="0" smtClean="0"/>
            <a:t>Косуля </a:t>
          </a:r>
          <a:endParaRPr lang="ru-RU" sz="1400" dirty="0"/>
        </a:p>
      </dgm:t>
    </dgm:pt>
    <dgm:pt modelId="{9DDB0E0B-8C05-4A2D-A12B-9A38170B2523}" type="parTrans" cxnId="{FE381CEE-1696-472C-8FFB-78196C653479}">
      <dgm:prSet/>
      <dgm:spPr/>
      <dgm:t>
        <a:bodyPr/>
        <a:lstStyle/>
        <a:p>
          <a:endParaRPr lang="ru-RU"/>
        </a:p>
      </dgm:t>
    </dgm:pt>
    <dgm:pt modelId="{D5A63544-0436-4D63-81AE-2D818FB8F2C2}" type="sibTrans" cxnId="{FE381CEE-1696-472C-8FFB-78196C653479}">
      <dgm:prSet/>
      <dgm:spPr/>
      <dgm:t>
        <a:bodyPr/>
        <a:lstStyle/>
        <a:p>
          <a:endParaRPr lang="ru-RU"/>
        </a:p>
      </dgm:t>
    </dgm:pt>
    <dgm:pt modelId="{A17EB784-4499-4E61-B273-85C7F50AAE72}">
      <dgm:prSet custT="1"/>
      <dgm:spPr/>
      <dgm:t>
        <a:bodyPr/>
        <a:lstStyle/>
        <a:p>
          <a:pPr algn="l" rtl="0"/>
          <a:r>
            <a:rPr lang="ru-RU" sz="1400" dirty="0" smtClean="0"/>
            <a:t>Выдра </a:t>
          </a:r>
          <a:endParaRPr lang="ru-RU" sz="1400" dirty="0"/>
        </a:p>
      </dgm:t>
    </dgm:pt>
    <dgm:pt modelId="{F539E47B-014F-4FB5-BD2C-592B6AFE7AB8}" type="parTrans" cxnId="{A9D394D4-C9F1-4327-95D3-645FC28CC273}">
      <dgm:prSet/>
      <dgm:spPr/>
      <dgm:t>
        <a:bodyPr/>
        <a:lstStyle/>
        <a:p>
          <a:endParaRPr lang="ru-RU"/>
        </a:p>
      </dgm:t>
    </dgm:pt>
    <dgm:pt modelId="{70951060-85C1-45B5-BD07-2F7345A813F4}" type="sibTrans" cxnId="{A9D394D4-C9F1-4327-95D3-645FC28CC273}">
      <dgm:prSet/>
      <dgm:spPr/>
      <dgm:t>
        <a:bodyPr/>
        <a:lstStyle/>
        <a:p>
          <a:endParaRPr lang="ru-RU"/>
        </a:p>
      </dgm:t>
    </dgm:pt>
    <dgm:pt modelId="{D660D6F3-2204-4AA9-A3AB-822D01DA7869}">
      <dgm:prSet custT="1"/>
      <dgm:spPr/>
      <dgm:t>
        <a:bodyPr/>
        <a:lstStyle/>
        <a:p>
          <a:pPr algn="l" rtl="0"/>
          <a:r>
            <a:rPr lang="ru-RU" sz="1400" dirty="0" smtClean="0"/>
            <a:t>Белка </a:t>
          </a:r>
          <a:endParaRPr lang="ru-RU" sz="1400" dirty="0"/>
        </a:p>
      </dgm:t>
    </dgm:pt>
    <dgm:pt modelId="{FD6E26FC-C9EA-4C69-BFCB-AD4DCDDCD7B9}" type="parTrans" cxnId="{B6726327-26EC-412E-B50E-33A0A48D4929}">
      <dgm:prSet/>
      <dgm:spPr/>
      <dgm:t>
        <a:bodyPr/>
        <a:lstStyle/>
        <a:p>
          <a:endParaRPr lang="ru-RU"/>
        </a:p>
      </dgm:t>
    </dgm:pt>
    <dgm:pt modelId="{EC629D2F-176A-455C-A4D5-629683055C7B}" type="sibTrans" cxnId="{B6726327-26EC-412E-B50E-33A0A48D4929}">
      <dgm:prSet/>
      <dgm:spPr/>
      <dgm:t>
        <a:bodyPr/>
        <a:lstStyle/>
        <a:p>
          <a:endParaRPr lang="ru-RU"/>
        </a:p>
      </dgm:t>
    </dgm:pt>
    <dgm:pt modelId="{45BFF023-C800-49CF-B087-B26028DA7C17}">
      <dgm:prSet custT="1"/>
      <dgm:spPr/>
      <dgm:t>
        <a:bodyPr/>
        <a:lstStyle/>
        <a:p>
          <a:pPr algn="l" rtl="0"/>
          <a:r>
            <a:rPr lang="ru-RU" sz="1400" dirty="0" smtClean="0"/>
            <a:t>Горностай </a:t>
          </a:r>
          <a:endParaRPr lang="ru-RU" sz="1400" dirty="0"/>
        </a:p>
      </dgm:t>
    </dgm:pt>
    <dgm:pt modelId="{94513308-C483-4588-B876-B240908B2177}" type="parTrans" cxnId="{CD5FD051-8488-4461-BEB5-903E20668B83}">
      <dgm:prSet/>
      <dgm:spPr/>
      <dgm:t>
        <a:bodyPr/>
        <a:lstStyle/>
        <a:p>
          <a:endParaRPr lang="ru-RU"/>
        </a:p>
      </dgm:t>
    </dgm:pt>
    <dgm:pt modelId="{159425F2-49D5-4C2D-A795-9618A6481B7A}" type="sibTrans" cxnId="{CD5FD051-8488-4461-BEB5-903E20668B83}">
      <dgm:prSet/>
      <dgm:spPr/>
      <dgm:t>
        <a:bodyPr/>
        <a:lstStyle/>
        <a:p>
          <a:endParaRPr lang="ru-RU"/>
        </a:p>
      </dgm:t>
    </dgm:pt>
    <dgm:pt modelId="{3CAE7A1E-A6B2-405D-BE3B-8249AF1C50FD}">
      <dgm:prSet custT="1"/>
      <dgm:spPr/>
      <dgm:t>
        <a:bodyPr/>
        <a:lstStyle/>
        <a:p>
          <a:pPr algn="l" rtl="0"/>
          <a:r>
            <a:rPr lang="ru-RU" sz="1400" dirty="0" smtClean="0"/>
            <a:t>Ласка </a:t>
          </a:r>
          <a:endParaRPr lang="ru-RU" sz="1400" dirty="0"/>
        </a:p>
      </dgm:t>
    </dgm:pt>
    <dgm:pt modelId="{51B1CC38-B18F-4CA3-82B3-379EEB8C329E}" type="parTrans" cxnId="{54D2E0C8-F47D-4B43-9DD4-69DC8C8FF063}">
      <dgm:prSet/>
      <dgm:spPr/>
      <dgm:t>
        <a:bodyPr/>
        <a:lstStyle/>
        <a:p>
          <a:endParaRPr lang="ru-RU"/>
        </a:p>
      </dgm:t>
    </dgm:pt>
    <dgm:pt modelId="{60602091-E048-4BA9-9CB8-519198C8F63E}" type="sibTrans" cxnId="{54D2E0C8-F47D-4B43-9DD4-69DC8C8FF063}">
      <dgm:prSet/>
      <dgm:spPr/>
      <dgm:t>
        <a:bodyPr/>
        <a:lstStyle/>
        <a:p>
          <a:endParaRPr lang="ru-RU"/>
        </a:p>
      </dgm:t>
    </dgm:pt>
    <dgm:pt modelId="{8C5DA5F3-AE85-44BE-94BB-AFD0A678DD21}">
      <dgm:prSet custT="1"/>
      <dgm:spPr/>
      <dgm:t>
        <a:bodyPr/>
        <a:lstStyle/>
        <a:p>
          <a:pPr algn="l" rtl="0"/>
          <a:r>
            <a:rPr lang="ru-RU" sz="1400" dirty="0" smtClean="0"/>
            <a:t>Еж , мышь полевка</a:t>
          </a:r>
          <a:endParaRPr lang="ru-RU" sz="1400" dirty="0"/>
        </a:p>
      </dgm:t>
    </dgm:pt>
    <dgm:pt modelId="{BB2D4AE0-B841-4C54-A957-638A99F786E9}" type="parTrans" cxnId="{2F9D5BEE-4365-4DFC-A886-D57459DB5044}">
      <dgm:prSet/>
      <dgm:spPr/>
      <dgm:t>
        <a:bodyPr/>
        <a:lstStyle/>
        <a:p>
          <a:endParaRPr lang="ru-RU"/>
        </a:p>
      </dgm:t>
    </dgm:pt>
    <dgm:pt modelId="{ED8B14E9-9B3A-4A57-BA48-D5392A3D61FC}" type="sibTrans" cxnId="{2F9D5BEE-4365-4DFC-A886-D57459DB5044}">
      <dgm:prSet/>
      <dgm:spPr/>
      <dgm:t>
        <a:bodyPr/>
        <a:lstStyle/>
        <a:p>
          <a:endParaRPr lang="ru-RU"/>
        </a:p>
      </dgm:t>
    </dgm:pt>
    <dgm:pt modelId="{E625AB03-144E-43F8-877A-7C7E39B0A031}">
      <dgm:prSet custT="1"/>
      <dgm:spPr/>
      <dgm:t>
        <a:bodyPr/>
        <a:lstStyle/>
        <a:p>
          <a:pPr algn="l" rtl="0"/>
          <a:r>
            <a:rPr lang="ru-RU" sz="1400" dirty="0" smtClean="0"/>
            <a:t>Тушканчик </a:t>
          </a:r>
          <a:endParaRPr lang="ru-RU" sz="1400" dirty="0"/>
        </a:p>
      </dgm:t>
    </dgm:pt>
    <dgm:pt modelId="{063B4F07-2908-454F-A657-C7A35359FC77}" type="parTrans" cxnId="{D9931FBD-CD35-4BAC-95D7-9E9C6079FFD1}">
      <dgm:prSet/>
      <dgm:spPr/>
      <dgm:t>
        <a:bodyPr/>
        <a:lstStyle/>
        <a:p>
          <a:endParaRPr lang="ru-RU"/>
        </a:p>
      </dgm:t>
    </dgm:pt>
    <dgm:pt modelId="{FE1C77D6-A468-414B-82AC-C6901E585435}" type="sibTrans" cxnId="{D9931FBD-CD35-4BAC-95D7-9E9C6079FFD1}">
      <dgm:prSet/>
      <dgm:spPr/>
      <dgm:t>
        <a:bodyPr/>
        <a:lstStyle/>
        <a:p>
          <a:endParaRPr lang="ru-RU"/>
        </a:p>
      </dgm:t>
    </dgm:pt>
    <dgm:pt modelId="{A7735C32-7526-4422-8B66-712908E015E0}">
      <dgm:prSet custT="1"/>
      <dgm:spPr/>
      <dgm:t>
        <a:bodyPr/>
        <a:lstStyle/>
        <a:p>
          <a:pPr algn="l" rtl="0"/>
          <a:r>
            <a:rPr lang="ru-RU" sz="1400" dirty="0" smtClean="0"/>
            <a:t>Бурозубка, крот и т.д.</a:t>
          </a:r>
          <a:endParaRPr lang="ru-RU" sz="1400" dirty="0"/>
        </a:p>
      </dgm:t>
    </dgm:pt>
    <dgm:pt modelId="{526E1E08-F87E-4868-AE56-F6FB83356B1E}" type="parTrans" cxnId="{8AF40338-0DE4-4853-8C5B-D3DEBB31B261}">
      <dgm:prSet/>
      <dgm:spPr/>
      <dgm:t>
        <a:bodyPr/>
        <a:lstStyle/>
        <a:p>
          <a:endParaRPr lang="ru-RU"/>
        </a:p>
      </dgm:t>
    </dgm:pt>
    <dgm:pt modelId="{FCD0B42B-2B56-4AAA-A779-03D29A81DD91}" type="sibTrans" cxnId="{8AF40338-0DE4-4853-8C5B-D3DEBB31B261}">
      <dgm:prSet/>
      <dgm:spPr/>
      <dgm:t>
        <a:bodyPr/>
        <a:lstStyle/>
        <a:p>
          <a:endParaRPr lang="ru-RU"/>
        </a:p>
      </dgm:t>
    </dgm:pt>
    <dgm:pt modelId="{071A8112-5B56-447C-BA44-B2FE9F0E7604}" type="pres">
      <dgm:prSet presAssocID="{62796DFA-F701-4B1D-AE2D-786FFCB402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5012B-5380-41FF-A215-544C04A60EED}" type="pres">
      <dgm:prSet presAssocID="{1B392504-1FE0-4DA9-92AF-CCACA9D5249F}" presName="composite" presStyleCnt="0"/>
      <dgm:spPr/>
    </dgm:pt>
    <dgm:pt modelId="{457D4337-8374-4578-AEF5-7FB60A115D2E}" type="pres">
      <dgm:prSet presAssocID="{1B392504-1FE0-4DA9-92AF-CCACA9D5249F}" presName="imgShp" presStyleLbl="fgImgPlace1" presStyleIdx="0" presStyleCnt="2" custScaleX="135847" custScaleY="103135" custLinFactNeighborX="-26145" custLinFactNeighborY="-14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5E98AE-1B81-4E76-9FF2-35F176038DE7}" type="pres">
      <dgm:prSet presAssocID="{1B392504-1FE0-4DA9-92AF-CCACA9D5249F}" presName="txShp" presStyleLbl="node1" presStyleIdx="0" presStyleCnt="2" custScaleX="110379" custScaleY="145543" custLinFactNeighborX="11188" custLinFactNeighborY="-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77CA4-0EAF-4FFD-A559-6748A5714C95}" type="pres">
      <dgm:prSet presAssocID="{894C824B-EA45-4CDA-A6C7-008CA55B0627}" presName="spacing" presStyleCnt="0"/>
      <dgm:spPr/>
    </dgm:pt>
    <dgm:pt modelId="{2A0BA9A0-FEB0-44EE-A72B-194EAA012651}" type="pres">
      <dgm:prSet presAssocID="{F9097866-864D-42A1-8485-8A7D252BAD5B}" presName="composite" presStyleCnt="0"/>
      <dgm:spPr/>
    </dgm:pt>
    <dgm:pt modelId="{BA2F2DBA-6BCB-4E0D-B8CB-A90EE8268129}" type="pres">
      <dgm:prSet presAssocID="{F9097866-864D-42A1-8485-8A7D252BAD5B}" presName="imgShp" presStyleLbl="fgImgPlace1" presStyleIdx="1" presStyleCnt="2" custScaleX="114287" custScaleY="138983" custLinFactNeighborX="-24181" custLinFactNeighborY="-90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B22A4E-8F1F-44DE-97FB-8EDF1A7BEC89}" type="pres">
      <dgm:prSet presAssocID="{F9097866-864D-42A1-8485-8A7D252BAD5B}" presName="txShp" presStyleLbl="node1" presStyleIdx="1" presStyleCnt="2" custScaleX="135156" custScaleY="252055" custLinFactNeighborX="5831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26327-26EC-412E-B50E-33A0A48D4929}" srcId="{F9097866-864D-42A1-8485-8A7D252BAD5B}" destId="{D660D6F3-2204-4AA9-A3AB-822D01DA7869}" srcOrd="5" destOrd="0" parTransId="{FD6E26FC-C9EA-4C69-BFCB-AD4DCDDCD7B9}" sibTransId="{EC629D2F-176A-455C-A4D5-629683055C7B}"/>
    <dgm:cxn modelId="{D7C506F3-D462-4675-ADC2-4FAB42C76AD9}" srcId="{62796DFA-F701-4B1D-AE2D-786FFCB40268}" destId="{F9097866-864D-42A1-8485-8A7D252BAD5B}" srcOrd="1" destOrd="0" parTransId="{09983DED-7172-4A8A-B46D-17EC5E4F820B}" sibTransId="{71F75715-19D8-40BA-88BF-E37116815F66}"/>
    <dgm:cxn modelId="{9C0584F5-89A4-43AB-A6C4-F173BA948343}" type="presOf" srcId="{62796DFA-F701-4B1D-AE2D-786FFCB40268}" destId="{071A8112-5B56-447C-BA44-B2FE9F0E7604}" srcOrd="0" destOrd="0" presId="urn:microsoft.com/office/officeart/2005/8/layout/vList3#4"/>
    <dgm:cxn modelId="{96E909E7-48C5-4E70-9C0D-C752DAC133AA}" type="presOf" srcId="{62444989-FD7B-4827-B1F5-9E08FBFF25DF}" destId="{07B22A4E-8F1F-44DE-97FB-8EDF1A7BEC89}" srcOrd="0" destOrd="4" presId="urn:microsoft.com/office/officeart/2005/8/layout/vList3#4"/>
    <dgm:cxn modelId="{A72B0921-2DA6-40EA-B2BD-F50F521B9E99}" srcId="{62796DFA-F701-4B1D-AE2D-786FFCB40268}" destId="{1B392504-1FE0-4DA9-92AF-CCACA9D5249F}" srcOrd="0" destOrd="0" parTransId="{8E276A5D-C7FF-40A9-A6EB-E4D58C70AC4C}" sibTransId="{894C824B-EA45-4CDA-A6C7-008CA55B0627}"/>
    <dgm:cxn modelId="{F825077D-C7A6-4619-AE9C-68C077134DCF}" type="presOf" srcId="{D660D6F3-2204-4AA9-A3AB-822D01DA7869}" destId="{07B22A4E-8F1F-44DE-97FB-8EDF1A7BEC89}" srcOrd="0" destOrd="6" presId="urn:microsoft.com/office/officeart/2005/8/layout/vList3#4"/>
    <dgm:cxn modelId="{677CE814-54E9-4B18-ACC8-CA06F927C393}" type="presOf" srcId="{1BFBA568-5B58-4FDD-B664-E76E243A07E5}" destId="{405E98AE-1B81-4E76-9FF2-35F176038DE7}" srcOrd="0" destOrd="3" presId="urn:microsoft.com/office/officeart/2005/8/layout/vList3#4"/>
    <dgm:cxn modelId="{FE381CEE-1696-472C-8FFB-78196C653479}" srcId="{F9097866-864D-42A1-8485-8A7D252BAD5B}" destId="{62444989-FD7B-4827-B1F5-9E08FBFF25DF}" srcOrd="3" destOrd="0" parTransId="{9DDB0E0B-8C05-4A2D-A12B-9A38170B2523}" sibTransId="{D5A63544-0436-4D63-81AE-2D818FB8F2C2}"/>
    <dgm:cxn modelId="{3C077473-C2B5-498F-8B8F-0E1EDBE3A0C7}" srcId="{1B392504-1FE0-4DA9-92AF-CCACA9D5249F}" destId="{470875E6-84EC-4C42-A8F5-D07630A04DB7}" srcOrd="1" destOrd="0" parTransId="{AAF2E362-393E-40D8-ADB2-E12B2CF02CB5}" sibTransId="{278D7381-96D5-4E7A-9F9A-48573064A12B}"/>
    <dgm:cxn modelId="{D7ECAEE8-658C-40B8-B616-12029145CCE0}" type="presOf" srcId="{3CAE7A1E-A6B2-405D-BE3B-8249AF1C50FD}" destId="{07B22A4E-8F1F-44DE-97FB-8EDF1A7BEC89}" srcOrd="0" destOrd="8" presId="urn:microsoft.com/office/officeart/2005/8/layout/vList3#4"/>
    <dgm:cxn modelId="{4CAD6E9F-7F68-4613-8C74-D5EE506822AE}" srcId="{F9097866-864D-42A1-8485-8A7D252BAD5B}" destId="{02431B85-1EC8-4D75-B334-498C42F4B189}" srcOrd="1" destOrd="0" parTransId="{C62FFEB1-2878-47A3-898A-3772F3A8742B}" sibTransId="{D7D1A5F1-5638-4E29-803A-0910EE19B5FB}"/>
    <dgm:cxn modelId="{85A84BDD-8094-4AFB-9882-EAA3A00C5196}" type="presOf" srcId="{8C5DA5F3-AE85-44BE-94BB-AFD0A678DD21}" destId="{07B22A4E-8F1F-44DE-97FB-8EDF1A7BEC89}" srcOrd="0" destOrd="9" presId="urn:microsoft.com/office/officeart/2005/8/layout/vList3#4"/>
    <dgm:cxn modelId="{56172720-8161-4721-B3CC-605B7EAFE3CC}" srcId="{1B392504-1FE0-4DA9-92AF-CCACA9D5249F}" destId="{890AFC2A-3B19-4834-8D34-59B77A54E699}" srcOrd="5" destOrd="0" parTransId="{0D7B42FD-A6D3-46C4-AAE4-7CEF9A3E8B52}" sibTransId="{F7C46ABB-3A0F-404F-BBF3-086567743FB9}"/>
    <dgm:cxn modelId="{1A41F0D4-A1F0-40BE-86E8-8668307886A2}" type="presOf" srcId="{F9097866-864D-42A1-8485-8A7D252BAD5B}" destId="{07B22A4E-8F1F-44DE-97FB-8EDF1A7BEC89}" srcOrd="0" destOrd="0" presId="urn:microsoft.com/office/officeart/2005/8/layout/vList3#4"/>
    <dgm:cxn modelId="{808E095F-F571-441B-AA18-1EFC34330A42}" type="presOf" srcId="{93B7F5E3-1091-4E0E-8788-FD160BA0BD52}" destId="{07B22A4E-8F1F-44DE-97FB-8EDF1A7BEC89}" srcOrd="0" destOrd="3" presId="urn:microsoft.com/office/officeart/2005/8/layout/vList3#4"/>
    <dgm:cxn modelId="{DC1F1CF0-C091-4C61-957D-1FA1BE484D72}" type="presOf" srcId="{A17EB784-4499-4E61-B273-85C7F50AAE72}" destId="{07B22A4E-8F1F-44DE-97FB-8EDF1A7BEC89}" srcOrd="0" destOrd="5" presId="urn:microsoft.com/office/officeart/2005/8/layout/vList3#4"/>
    <dgm:cxn modelId="{75E41C0F-EA5C-478E-BB2B-115BD72D12A9}" type="presOf" srcId="{45BFF023-C800-49CF-B087-B26028DA7C17}" destId="{07B22A4E-8F1F-44DE-97FB-8EDF1A7BEC89}" srcOrd="0" destOrd="7" presId="urn:microsoft.com/office/officeart/2005/8/layout/vList3#4"/>
    <dgm:cxn modelId="{4FBB240C-3060-4DC9-B2DC-D37E4DC8DE07}" type="presOf" srcId="{8B9008D1-DCBF-43B6-9BCD-D3B304E6AE78}" destId="{405E98AE-1B81-4E76-9FF2-35F176038DE7}" srcOrd="0" destOrd="7" presId="urn:microsoft.com/office/officeart/2005/8/layout/vList3#4"/>
    <dgm:cxn modelId="{FFCB648C-3ACC-47AA-AC27-B6A8B0E651A8}" type="presOf" srcId="{1859CF4A-1924-4973-893E-192505E897A2}" destId="{405E98AE-1B81-4E76-9FF2-35F176038DE7}" srcOrd="0" destOrd="5" presId="urn:microsoft.com/office/officeart/2005/8/layout/vList3#4"/>
    <dgm:cxn modelId="{A455E97C-AAF4-4AC5-988B-FEA68A1A3FEB}" type="presOf" srcId="{F2E0940C-B992-45FB-9533-39DDA12BFF21}" destId="{405E98AE-1B81-4E76-9FF2-35F176038DE7}" srcOrd="0" destOrd="4" presId="urn:microsoft.com/office/officeart/2005/8/layout/vList3#4"/>
    <dgm:cxn modelId="{089C0FE5-8515-42B1-B9F0-EE98A19D66E4}" type="presOf" srcId="{1B392504-1FE0-4DA9-92AF-CCACA9D5249F}" destId="{405E98AE-1B81-4E76-9FF2-35F176038DE7}" srcOrd="0" destOrd="0" presId="urn:microsoft.com/office/officeart/2005/8/layout/vList3#4"/>
    <dgm:cxn modelId="{A0AEE8CD-EFB5-46D3-A866-E211E13F7B1B}" type="presOf" srcId="{02431B85-1EC8-4D75-B334-498C42F4B189}" destId="{07B22A4E-8F1F-44DE-97FB-8EDF1A7BEC89}" srcOrd="0" destOrd="2" presId="urn:microsoft.com/office/officeart/2005/8/layout/vList3#4"/>
    <dgm:cxn modelId="{C52E488C-9D3F-458B-BAC4-19EFDD98AF21}" srcId="{F9097866-864D-42A1-8485-8A7D252BAD5B}" destId="{B0D02BB9-1C0F-4E3E-B98E-B0C3BE0E854B}" srcOrd="0" destOrd="0" parTransId="{23B01604-F09A-4672-8DCE-57AE968D3478}" sibTransId="{AEFD4B33-0E66-43AC-A2A5-6007EE7B2C36}"/>
    <dgm:cxn modelId="{7AB91EC9-10C6-408A-9AB0-9F46CB75E121}" type="presOf" srcId="{470875E6-84EC-4C42-A8F5-D07630A04DB7}" destId="{405E98AE-1B81-4E76-9FF2-35F176038DE7}" srcOrd="0" destOrd="2" presId="urn:microsoft.com/office/officeart/2005/8/layout/vList3#4"/>
    <dgm:cxn modelId="{2F9D5BEE-4365-4DFC-A886-D57459DB5044}" srcId="{F9097866-864D-42A1-8485-8A7D252BAD5B}" destId="{8C5DA5F3-AE85-44BE-94BB-AFD0A678DD21}" srcOrd="8" destOrd="0" parTransId="{BB2D4AE0-B841-4C54-A957-638A99F786E9}" sibTransId="{ED8B14E9-9B3A-4A57-BA48-D5392A3D61FC}"/>
    <dgm:cxn modelId="{51014B3F-BA0A-48C2-BCF8-ED27CB6B53C2}" type="presOf" srcId="{B0D02BB9-1C0F-4E3E-B98E-B0C3BE0E854B}" destId="{07B22A4E-8F1F-44DE-97FB-8EDF1A7BEC89}" srcOrd="0" destOrd="1" presId="urn:microsoft.com/office/officeart/2005/8/layout/vList3#4"/>
    <dgm:cxn modelId="{8F365E6A-5E1A-4A44-90C3-A5469B7E0CAB}" srcId="{F9097866-864D-42A1-8485-8A7D252BAD5B}" destId="{93B7F5E3-1091-4E0E-8788-FD160BA0BD52}" srcOrd="2" destOrd="0" parTransId="{F99905D7-9452-4E5D-90D2-E5059E73E1A3}" sibTransId="{098B1C60-02D6-4522-AF09-97E251B1E542}"/>
    <dgm:cxn modelId="{275EA7B7-C05C-43F8-B66F-4B1B22C563D3}" srcId="{1B392504-1FE0-4DA9-92AF-CCACA9D5249F}" destId="{1859CF4A-1924-4973-893E-192505E897A2}" srcOrd="4" destOrd="0" parTransId="{BDA15CAB-C6B7-4FA3-8205-B907DCCEF47A}" sibTransId="{030A883F-7E66-4798-B327-B775B9B8D6D1}"/>
    <dgm:cxn modelId="{E01E6E33-34B2-4C89-AFBB-C9FF70A79041}" type="presOf" srcId="{E625AB03-144E-43F8-877A-7C7E39B0A031}" destId="{07B22A4E-8F1F-44DE-97FB-8EDF1A7BEC89}" srcOrd="0" destOrd="10" presId="urn:microsoft.com/office/officeart/2005/8/layout/vList3#4"/>
    <dgm:cxn modelId="{CD5FD051-8488-4461-BEB5-903E20668B83}" srcId="{F9097866-864D-42A1-8485-8A7D252BAD5B}" destId="{45BFF023-C800-49CF-B087-B26028DA7C17}" srcOrd="6" destOrd="0" parTransId="{94513308-C483-4588-B876-B240908B2177}" sibTransId="{159425F2-49D5-4C2D-A795-9618A6481B7A}"/>
    <dgm:cxn modelId="{A9D394D4-C9F1-4327-95D3-645FC28CC273}" srcId="{F9097866-864D-42A1-8485-8A7D252BAD5B}" destId="{A17EB784-4499-4E61-B273-85C7F50AAE72}" srcOrd="4" destOrd="0" parTransId="{F539E47B-014F-4FB5-BD2C-592B6AFE7AB8}" sibTransId="{70951060-85C1-45B5-BD07-2F7345A813F4}"/>
    <dgm:cxn modelId="{7B381811-32D1-443F-8508-382F271D4C17}" srcId="{1B392504-1FE0-4DA9-92AF-CCACA9D5249F}" destId="{1BFBA568-5B58-4FDD-B664-E76E243A07E5}" srcOrd="2" destOrd="0" parTransId="{655878BE-FA0D-4E83-9739-E3C34E325ACE}" sibTransId="{2500A674-091F-4D97-8606-C8045C36DB69}"/>
    <dgm:cxn modelId="{8AF40338-0DE4-4853-8C5B-D3DEBB31B261}" srcId="{F9097866-864D-42A1-8485-8A7D252BAD5B}" destId="{A7735C32-7526-4422-8B66-712908E015E0}" srcOrd="10" destOrd="0" parTransId="{526E1E08-F87E-4868-AE56-F6FB83356B1E}" sibTransId="{FCD0B42B-2B56-4AAA-A779-03D29A81DD91}"/>
    <dgm:cxn modelId="{9E21C232-9F9F-489B-9937-4E819B80FBD4}" type="presOf" srcId="{A7735C32-7526-4422-8B66-712908E015E0}" destId="{07B22A4E-8F1F-44DE-97FB-8EDF1A7BEC89}" srcOrd="0" destOrd="11" presId="urn:microsoft.com/office/officeart/2005/8/layout/vList3#4"/>
    <dgm:cxn modelId="{79CEB719-D51B-400B-9F68-588B59A4E9D4}" srcId="{1B392504-1FE0-4DA9-92AF-CCACA9D5249F}" destId="{8B9008D1-DCBF-43B6-9BCD-D3B304E6AE78}" srcOrd="6" destOrd="0" parTransId="{DA6B5DAE-B33F-43FB-89B0-24DB4D202E8A}" sibTransId="{0C8EE875-A0D2-40E5-94F5-4D971F6BE0EE}"/>
    <dgm:cxn modelId="{79618DF3-443D-4639-B4DE-462973AB33B5}" type="presOf" srcId="{EF8985BB-60D3-4A3E-A8FA-F0884A733080}" destId="{405E98AE-1B81-4E76-9FF2-35F176038DE7}" srcOrd="0" destOrd="1" presId="urn:microsoft.com/office/officeart/2005/8/layout/vList3#4"/>
    <dgm:cxn modelId="{AAA240E9-095C-463F-8120-6F4879D6E637}" srcId="{1B392504-1FE0-4DA9-92AF-CCACA9D5249F}" destId="{F2E0940C-B992-45FB-9533-39DDA12BFF21}" srcOrd="3" destOrd="0" parTransId="{C37FBEEA-F795-47B6-89B1-DEAE3D7A8DD5}" sibTransId="{C9DAA9D5-9906-41D2-8E16-0AF16D17822E}"/>
    <dgm:cxn modelId="{1E08C7AF-147F-4A54-AAEC-AB6787A8422A}" type="presOf" srcId="{890AFC2A-3B19-4834-8D34-59B77A54E699}" destId="{405E98AE-1B81-4E76-9FF2-35F176038DE7}" srcOrd="0" destOrd="6" presId="urn:microsoft.com/office/officeart/2005/8/layout/vList3#4"/>
    <dgm:cxn modelId="{C07CF681-C299-41BA-9203-EB73ADFAC5B2}" srcId="{1B392504-1FE0-4DA9-92AF-CCACA9D5249F}" destId="{EF8985BB-60D3-4A3E-A8FA-F0884A733080}" srcOrd="0" destOrd="0" parTransId="{81978B59-385D-47B9-A0C6-C2CD0EE90231}" sibTransId="{671DF14F-7CAB-4FA0-BA79-F5D7373FDC0D}"/>
    <dgm:cxn modelId="{D9931FBD-CD35-4BAC-95D7-9E9C6079FFD1}" srcId="{F9097866-864D-42A1-8485-8A7D252BAD5B}" destId="{E625AB03-144E-43F8-877A-7C7E39B0A031}" srcOrd="9" destOrd="0" parTransId="{063B4F07-2908-454F-A657-C7A35359FC77}" sibTransId="{FE1C77D6-A468-414B-82AC-C6901E585435}"/>
    <dgm:cxn modelId="{54D2E0C8-F47D-4B43-9DD4-69DC8C8FF063}" srcId="{F9097866-864D-42A1-8485-8A7D252BAD5B}" destId="{3CAE7A1E-A6B2-405D-BE3B-8249AF1C50FD}" srcOrd="7" destOrd="0" parTransId="{51B1CC38-B18F-4CA3-82B3-379EEB8C329E}" sibTransId="{60602091-E048-4BA9-9CB8-519198C8F63E}"/>
    <dgm:cxn modelId="{156A0AA2-E27F-4092-90C8-EDB32A2671ED}" type="presParOf" srcId="{071A8112-5B56-447C-BA44-B2FE9F0E7604}" destId="{7A45012B-5380-41FF-A215-544C04A60EED}" srcOrd="0" destOrd="0" presId="urn:microsoft.com/office/officeart/2005/8/layout/vList3#4"/>
    <dgm:cxn modelId="{3EBFA9A7-205F-4442-B21B-1EC4D053779A}" type="presParOf" srcId="{7A45012B-5380-41FF-A215-544C04A60EED}" destId="{457D4337-8374-4578-AEF5-7FB60A115D2E}" srcOrd="0" destOrd="0" presId="urn:microsoft.com/office/officeart/2005/8/layout/vList3#4"/>
    <dgm:cxn modelId="{2426A5A7-7E07-4F10-8D1F-70885993C598}" type="presParOf" srcId="{7A45012B-5380-41FF-A215-544C04A60EED}" destId="{405E98AE-1B81-4E76-9FF2-35F176038DE7}" srcOrd="1" destOrd="0" presId="urn:microsoft.com/office/officeart/2005/8/layout/vList3#4"/>
    <dgm:cxn modelId="{D54D98D1-3CC0-4D85-90A2-56C268161D90}" type="presParOf" srcId="{071A8112-5B56-447C-BA44-B2FE9F0E7604}" destId="{2CD77CA4-0EAF-4FFD-A559-6748A5714C95}" srcOrd="1" destOrd="0" presId="urn:microsoft.com/office/officeart/2005/8/layout/vList3#4"/>
    <dgm:cxn modelId="{E918C814-6CFD-4612-A9A6-240E9AC05151}" type="presParOf" srcId="{071A8112-5B56-447C-BA44-B2FE9F0E7604}" destId="{2A0BA9A0-FEB0-44EE-A72B-194EAA012651}" srcOrd="2" destOrd="0" presId="urn:microsoft.com/office/officeart/2005/8/layout/vList3#4"/>
    <dgm:cxn modelId="{FAC16FD3-C31D-42A8-9615-B56C822705F5}" type="presParOf" srcId="{2A0BA9A0-FEB0-44EE-A72B-194EAA012651}" destId="{BA2F2DBA-6BCB-4E0D-B8CB-A90EE8268129}" srcOrd="0" destOrd="0" presId="urn:microsoft.com/office/officeart/2005/8/layout/vList3#4"/>
    <dgm:cxn modelId="{74C175B1-F090-43EE-8CC6-411490CBB068}" type="presParOf" srcId="{2A0BA9A0-FEB0-44EE-A72B-194EAA012651}" destId="{07B22A4E-8F1F-44DE-97FB-8EDF1A7BEC89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1FC9E-8579-4E9B-9819-8FD15BD3F489}">
      <dsp:nvSpPr>
        <dsp:cNvPr id="0" name=""/>
        <dsp:cNvSpPr/>
      </dsp:nvSpPr>
      <dsp:spPr>
        <a:xfrm rot="10800000">
          <a:off x="803663" y="0"/>
          <a:ext cx="3663564" cy="161302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59" tIns="53340" rIns="99568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            </a:t>
          </a:r>
          <a:r>
            <a:rPr lang="ru-RU" sz="1400" b="1" i="1" kern="1200" dirty="0" smtClean="0">
              <a:solidFill>
                <a:schemeClr val="tx1"/>
              </a:solidFill>
            </a:rPr>
            <a:t>  </a:t>
          </a:r>
          <a:r>
            <a:rPr lang="ru-RU" sz="1600" b="1" i="1" kern="1200" dirty="0" smtClean="0">
              <a:solidFill>
                <a:schemeClr val="tx1"/>
              </a:solidFill>
            </a:rPr>
            <a:t>Древесные породы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Кедр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Сосна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Ель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Пихта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Лиственница, береза и т.д.</a:t>
          </a:r>
          <a:endParaRPr lang="ru-RU" sz="1400" b="1" kern="1200" dirty="0"/>
        </a:p>
      </dsp:txBody>
      <dsp:txXfrm rot="10800000">
        <a:off x="1206919" y="0"/>
        <a:ext cx="3260308" cy="1613025"/>
      </dsp:txXfrm>
    </dsp:sp>
    <dsp:sp modelId="{E619444B-15A3-443B-A5BF-9A33DA5887E1}">
      <dsp:nvSpPr>
        <dsp:cNvPr id="0" name=""/>
        <dsp:cNvSpPr/>
      </dsp:nvSpPr>
      <dsp:spPr>
        <a:xfrm>
          <a:off x="0" y="47896"/>
          <a:ext cx="1327495" cy="13808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D8702-A896-4623-B7F2-795CD4FC272C}">
      <dsp:nvSpPr>
        <dsp:cNvPr id="0" name=""/>
        <dsp:cNvSpPr/>
      </dsp:nvSpPr>
      <dsp:spPr>
        <a:xfrm rot="10800000">
          <a:off x="1428769" y="1714511"/>
          <a:ext cx="2970706" cy="1251145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59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</a:t>
          </a:r>
          <a:r>
            <a:rPr lang="ru-RU" sz="1600" b="1" i="1" kern="1200" dirty="0" smtClean="0">
              <a:solidFill>
                <a:schemeClr val="tx1"/>
              </a:solidFill>
            </a:rPr>
            <a:t>Кустарники 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Багульник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Малина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Черемуха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Шиповник и т. </a:t>
          </a:r>
          <a:r>
            <a:rPr lang="ru-RU" sz="1400" b="1" kern="1200" dirty="0" err="1" smtClean="0"/>
            <a:t>д</a:t>
          </a:r>
          <a:endParaRPr lang="ru-RU" sz="1400" b="1" kern="1200" dirty="0"/>
        </a:p>
      </dsp:txBody>
      <dsp:txXfrm rot="10800000">
        <a:off x="1741555" y="1714511"/>
        <a:ext cx="2657920" cy="1251145"/>
      </dsp:txXfrm>
    </dsp:sp>
    <dsp:sp modelId="{84C06DB4-82BE-4053-A07D-CBC34367691F}">
      <dsp:nvSpPr>
        <dsp:cNvPr id="0" name=""/>
        <dsp:cNvSpPr/>
      </dsp:nvSpPr>
      <dsp:spPr>
        <a:xfrm>
          <a:off x="71436" y="1714513"/>
          <a:ext cx="1569759" cy="1395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4D526-3F7D-4E57-8FA2-9D4D93EA3244}">
      <dsp:nvSpPr>
        <dsp:cNvPr id="0" name=""/>
        <dsp:cNvSpPr/>
      </dsp:nvSpPr>
      <dsp:spPr>
        <a:xfrm rot="10800000">
          <a:off x="1496521" y="3214712"/>
          <a:ext cx="2970706" cy="194574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859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             </a:t>
          </a:r>
          <a:r>
            <a:rPr lang="ru-RU" sz="1600" b="1" i="1" kern="1200" dirty="0" smtClean="0">
              <a:solidFill>
                <a:schemeClr val="tx1"/>
              </a:solidFill>
            </a:rPr>
            <a:t>Травы 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Типчак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Полынь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Ковыль , солодка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Брусника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Земляника, папоротник и т.д</a:t>
          </a:r>
          <a:r>
            <a:rPr lang="ru-RU" sz="1400" kern="1200" dirty="0" smtClean="0"/>
            <a:t>.</a:t>
          </a:r>
          <a:endParaRPr lang="ru-RU" sz="1400" b="1" kern="1200" dirty="0"/>
        </a:p>
      </dsp:txBody>
      <dsp:txXfrm rot="10800000">
        <a:off x="1982956" y="3214712"/>
        <a:ext cx="2484271" cy="1945740"/>
      </dsp:txXfrm>
    </dsp:sp>
    <dsp:sp modelId="{F8C7266D-E7E7-4957-BD0C-5BA9FC881D5C}">
      <dsp:nvSpPr>
        <dsp:cNvPr id="0" name=""/>
        <dsp:cNvSpPr/>
      </dsp:nvSpPr>
      <dsp:spPr>
        <a:xfrm>
          <a:off x="0" y="3430678"/>
          <a:ext cx="1716435" cy="14271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9D624-414F-4A62-B568-2AA70BD3476D}">
      <dsp:nvSpPr>
        <dsp:cNvPr id="0" name=""/>
        <dsp:cNvSpPr/>
      </dsp:nvSpPr>
      <dsp:spPr>
        <a:xfrm rot="10800000">
          <a:off x="1352930" y="142877"/>
          <a:ext cx="2685669" cy="212767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022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Лекарственные травы 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Зверобой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Душница</a:t>
          </a:r>
          <a:r>
            <a:rPr lang="ru-RU" sz="1400" b="1" kern="1200" dirty="0" smtClean="0"/>
            <a:t>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Кровохлебка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Тысячелистник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Медуница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Адонис и т.д.</a:t>
          </a:r>
          <a:endParaRPr lang="ru-RU" sz="1400" b="1" kern="1200" dirty="0"/>
        </a:p>
      </dsp:txBody>
      <dsp:txXfrm rot="10800000">
        <a:off x="1884849" y="142877"/>
        <a:ext cx="2153750" cy="2127677"/>
      </dsp:txXfrm>
    </dsp:sp>
    <dsp:sp modelId="{7F4AD1B2-A666-482C-86C5-413825BF8277}">
      <dsp:nvSpPr>
        <dsp:cNvPr id="0" name=""/>
        <dsp:cNvSpPr/>
      </dsp:nvSpPr>
      <dsp:spPr>
        <a:xfrm>
          <a:off x="185898" y="306759"/>
          <a:ext cx="1962267" cy="16220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52B37-B0C9-448F-8DC7-3139101D8442}">
      <dsp:nvSpPr>
        <dsp:cNvPr id="0" name=""/>
        <dsp:cNvSpPr/>
      </dsp:nvSpPr>
      <dsp:spPr>
        <a:xfrm rot="10800000">
          <a:off x="1352930" y="2639052"/>
          <a:ext cx="2685669" cy="177262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022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Грибы 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Груздь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Белый гриб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Опята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Подберезовик </a:t>
          </a:r>
          <a:endParaRPr lang="ru-RU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Опята </a:t>
          </a:r>
          <a:endParaRPr lang="ru-RU" sz="1400" b="1" kern="1200" dirty="0"/>
        </a:p>
      </dsp:txBody>
      <dsp:txXfrm rot="10800000">
        <a:off x="1796085" y="2639052"/>
        <a:ext cx="2242514" cy="1772622"/>
      </dsp:txXfrm>
    </dsp:sp>
    <dsp:sp modelId="{13EA4609-1B9E-4104-BCCC-DCE229623790}">
      <dsp:nvSpPr>
        <dsp:cNvPr id="0" name=""/>
        <dsp:cNvSpPr/>
      </dsp:nvSpPr>
      <dsp:spPr>
        <a:xfrm>
          <a:off x="221618" y="2727976"/>
          <a:ext cx="1819388" cy="14868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35EA8-45D5-4ADA-8BB4-F5E50B79D468}">
      <dsp:nvSpPr>
        <dsp:cNvPr id="0" name=""/>
        <dsp:cNvSpPr/>
      </dsp:nvSpPr>
      <dsp:spPr>
        <a:xfrm rot="10800000">
          <a:off x="695987" y="2310"/>
          <a:ext cx="3556926" cy="18138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15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Насекомые 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Бабочка махаон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Бабочка </a:t>
          </a:r>
          <a:r>
            <a:rPr lang="ru-RU" sz="1200" kern="1200" dirty="0" err="1" smtClean="0"/>
            <a:t>апаллон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Стрекоза , клещ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Жужолица</a:t>
          </a:r>
          <a:r>
            <a:rPr lang="ru-RU" sz="1200" kern="1200" dirty="0" smtClean="0"/>
            <a:t>, комар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Майский жук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Тарантул 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Клоп и т.д.  </a:t>
          </a:r>
          <a:endParaRPr lang="ru-RU" sz="1200" kern="1200" dirty="0"/>
        </a:p>
      </dsp:txBody>
      <dsp:txXfrm rot="10800000">
        <a:off x="1149442" y="2310"/>
        <a:ext cx="3103471" cy="1813822"/>
      </dsp:txXfrm>
    </dsp:sp>
    <dsp:sp modelId="{455BC28A-C325-484E-A215-13745BF94FC0}">
      <dsp:nvSpPr>
        <dsp:cNvPr id="0" name=""/>
        <dsp:cNvSpPr/>
      </dsp:nvSpPr>
      <dsp:spPr>
        <a:xfrm>
          <a:off x="3879" y="130661"/>
          <a:ext cx="1550840" cy="14412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ACF8-01F5-41F3-9D78-058C1EA1B0B7}">
      <dsp:nvSpPr>
        <dsp:cNvPr id="0" name=""/>
        <dsp:cNvSpPr/>
      </dsp:nvSpPr>
      <dsp:spPr>
        <a:xfrm rot="10800000">
          <a:off x="868563" y="2084176"/>
          <a:ext cx="3384350" cy="1550246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15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Обитатели водоемов 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Рак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Осетр сибирский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Карась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Карп , судак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Лещ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Щука и т.д.</a:t>
          </a:r>
          <a:endParaRPr lang="ru-RU" sz="1200" kern="1200" dirty="0"/>
        </a:p>
      </dsp:txBody>
      <dsp:txXfrm rot="10800000">
        <a:off x="1256124" y="2084176"/>
        <a:ext cx="2996789" cy="1550246"/>
      </dsp:txXfrm>
    </dsp:sp>
    <dsp:sp modelId="{5D81E2E0-A260-4A6E-AB2C-F5CF6C403A9D}">
      <dsp:nvSpPr>
        <dsp:cNvPr id="0" name=""/>
        <dsp:cNvSpPr/>
      </dsp:nvSpPr>
      <dsp:spPr>
        <a:xfrm>
          <a:off x="0" y="2102066"/>
          <a:ext cx="1555013" cy="13986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00882-B837-45DF-BA5F-B8AEC1588272}">
      <dsp:nvSpPr>
        <dsp:cNvPr id="0" name=""/>
        <dsp:cNvSpPr/>
      </dsp:nvSpPr>
      <dsp:spPr>
        <a:xfrm rot="10800000">
          <a:off x="1062802" y="3916001"/>
          <a:ext cx="3190111" cy="122827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2115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Земноводные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Лягушка озерная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Ящерица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Уж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Змея гадюка и т.д.</a:t>
          </a:r>
          <a:endParaRPr lang="ru-RU" sz="1200" kern="1200" dirty="0"/>
        </a:p>
      </dsp:txBody>
      <dsp:txXfrm rot="10800000">
        <a:off x="1369869" y="3916001"/>
        <a:ext cx="2883044" cy="1228270"/>
      </dsp:txXfrm>
    </dsp:sp>
    <dsp:sp modelId="{6F1EF4D8-16BB-4DB9-B502-02E1C08818BD}">
      <dsp:nvSpPr>
        <dsp:cNvPr id="0" name=""/>
        <dsp:cNvSpPr/>
      </dsp:nvSpPr>
      <dsp:spPr>
        <a:xfrm>
          <a:off x="19518" y="3916738"/>
          <a:ext cx="1500384" cy="12267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E98AE-1B81-4E76-9FF2-35F176038DE7}">
      <dsp:nvSpPr>
        <dsp:cNvPr id="0" name=""/>
        <dsp:cNvSpPr/>
      </dsp:nvSpPr>
      <dsp:spPr>
        <a:xfrm rot="10800000">
          <a:off x="1074185" y="0"/>
          <a:ext cx="2964414" cy="17402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273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          Птицы </a:t>
          </a:r>
          <a:endParaRPr lang="ru-RU" sz="1600" b="1" i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Желтоголовый королек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Лебедь – крохаль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Клест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Снегирь , синица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Глухарь , тетерев 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Рябчик , гусь</a:t>
          </a:r>
          <a:endParaRPr lang="ru-RU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Утки и т.д.</a:t>
          </a:r>
          <a:endParaRPr lang="ru-RU" sz="1200" kern="1200" dirty="0"/>
        </a:p>
      </dsp:txBody>
      <dsp:txXfrm rot="10800000">
        <a:off x="1509251" y="0"/>
        <a:ext cx="2529348" cy="1740265"/>
      </dsp:txXfrm>
    </dsp:sp>
    <dsp:sp modelId="{457D4337-8374-4578-AEF5-7FB60A115D2E}">
      <dsp:nvSpPr>
        <dsp:cNvPr id="0" name=""/>
        <dsp:cNvSpPr/>
      </dsp:nvSpPr>
      <dsp:spPr>
        <a:xfrm>
          <a:off x="0" y="238422"/>
          <a:ext cx="1624330" cy="12331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22A4E-8F1F-44DE-97FB-8EDF1A7BEC89}">
      <dsp:nvSpPr>
        <dsp:cNvPr id="0" name=""/>
        <dsp:cNvSpPr/>
      </dsp:nvSpPr>
      <dsp:spPr>
        <a:xfrm rot="10800000">
          <a:off x="408757" y="2043109"/>
          <a:ext cx="3629842" cy="3013835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273" tIns="60960" rIns="113792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           Животные </a:t>
          </a:r>
          <a:endParaRPr lang="ru-RU" sz="16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Бурый медведь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Бобр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Лось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Косуля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Выдра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Белка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Горностай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Ласка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Еж , мышь полевка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Тушканчик 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Бурозубка, крот и т.д.</a:t>
          </a:r>
          <a:endParaRPr lang="ru-RU" sz="1400" kern="1200" dirty="0"/>
        </a:p>
      </dsp:txBody>
      <dsp:txXfrm rot="10800000">
        <a:off x="1162216" y="2043109"/>
        <a:ext cx="2876383" cy="3013835"/>
      </dsp:txXfrm>
    </dsp:sp>
    <dsp:sp modelId="{BA2F2DBA-6BCB-4E0D-B8CB-A90EE8268129}">
      <dsp:nvSpPr>
        <dsp:cNvPr id="0" name=""/>
        <dsp:cNvSpPr/>
      </dsp:nvSpPr>
      <dsp:spPr>
        <a:xfrm>
          <a:off x="0" y="2667304"/>
          <a:ext cx="1366536" cy="16618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</cdr:x>
      <cdr:y>0.97143</cdr:y>
    </cdr:from>
    <cdr:to>
      <cdr:x>1</cdr:x>
      <cdr:y>1</cdr:y>
    </cdr:to>
    <cdr:sp macro="" textlink="">
      <cdr:nvSpPr>
        <cdr:cNvPr id="2" name="Круглая лента лицом вниз 1"/>
        <cdr:cNvSpPr/>
      </cdr:nvSpPr>
      <cdr:spPr>
        <a:xfrm xmlns:a="http://schemas.openxmlformats.org/drawingml/2006/main">
          <a:off x="8643966" y="5072074"/>
          <a:ext cx="428628" cy="142876"/>
        </a:xfrm>
        <a:prstGeom xmlns:a="http://schemas.openxmlformats.org/drawingml/2006/main" prst="ellipseRibbon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20000"/>
                <a:lumOff val="80000"/>
              </a:schemeClr>
            </a:gs>
            <a:gs pos="24000">
              <a:schemeClr val="tx2">
                <a:lumMod val="20000"/>
                <a:lumOff val="80000"/>
              </a:schemeClr>
            </a:gs>
            <a:gs pos="36000">
              <a:schemeClr val="accent4">
                <a:lumMod val="20000"/>
                <a:lumOff val="80000"/>
              </a:schemeClr>
            </a:gs>
            <a:gs pos="63000">
              <a:schemeClr val="accent4">
                <a:lumMod val="60000"/>
                <a:lumOff val="40000"/>
              </a:schemeClr>
            </a:gs>
            <a:gs pos="82001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3906-C1E6-4661-8FB6-D93B1E885FD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DA8E-2301-4DE1-AC2C-49975536A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5"/>
          <p:cNvSpPr txBox="1">
            <a:spLocks/>
          </p:cNvSpPr>
          <p:nvPr userDrawn="1"/>
        </p:nvSpPr>
        <p:spPr>
          <a:xfrm>
            <a:off x="714348" y="28572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http://ru.wikipedia.org/wiki/%D0%A4%D0%B0%D0%B9%D0%BB:Novosibirsk_Sovetskaya_1A.jpg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://ru.wikipedia.org/wiki/%D0%A4%D0%B0%D0%B9%D0%BB:Novosibirsk_Kamenskaya_1.jpg" TargetMode="External"/><Relationship Id="rId12" Type="http://schemas.openxmlformats.org/officeDocument/2006/relationships/image" Target="../media/image35.jpeg"/><Relationship Id="rId17" Type="http://schemas.openxmlformats.org/officeDocument/2006/relationships/slide" Target="slide2.xml"/><Relationship Id="rId2" Type="http://schemas.openxmlformats.org/officeDocument/2006/relationships/hyperlink" Target="http://ru.wikipedia.org/wiki/%D0%A4%D0%B0%D0%B9%D0%BB:Novosib_KrasnyFakel.JPG" TargetMode="Externa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hyperlink" Target="http://ru.wikipedia.org/wiki/%D0%A4%D0%B0%D0%B9%D0%BB:100flat.jpg" TargetMode="External"/><Relationship Id="rId5" Type="http://schemas.openxmlformats.org/officeDocument/2006/relationships/hyperlink" Target="http://ru.wikipedia.org/wiki/%D0%A4%D0%B0%D0%B9%D0%BB:Novosibirskopera.jpg" TargetMode="External"/><Relationship Id="rId15" Type="http://schemas.openxmlformats.org/officeDocument/2006/relationships/hyperlink" Target="http://www.balatsky.de/Akadem/akademgorodok.files/image003.jpg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hyperlink" Target="http://www.balatsky.ru/NSO/Oopt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7%D0%B0%D1%85%D1%81%D1%82%D0%B0%D0%BD" TargetMode="External"/><Relationship Id="rId13" Type="http://schemas.openxmlformats.org/officeDocument/2006/relationships/slide" Target="slide2.xml"/><Relationship Id="rId3" Type="http://schemas.openxmlformats.org/officeDocument/2006/relationships/image" Target="../media/image3.gif"/><Relationship Id="rId7" Type="http://schemas.openxmlformats.org/officeDocument/2006/relationships/hyperlink" Target="http://ru.wikipedia.org/wiki/%D0%A2%D0%BE%D0%BC%D1%81%D0%BA%D0%B0%D1%8F_%D0%BE%D0%B1%D0%BB%D0%B0%D1%81%D1%82%D1%8C" TargetMode="External"/><Relationship Id="rId12" Type="http://schemas.openxmlformats.org/officeDocument/2006/relationships/hyperlink" Target="http://www.balatsky.ru/Akadem/Nsk.htm" TargetMode="External"/><Relationship Id="rId2" Type="http://schemas.openxmlformats.org/officeDocument/2006/relationships/hyperlink" Target="http://ru.wikipedia.org/wiki/%D0%A4%D0%B0%D0%B9%D0%BB:Coat_of_arms_of_Novosibirsk_Oblas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0%D0%BF%D0%B0%D0%B4%D0%BD%D0%BE-%D0%A1%D0%B8%D0%B1%D0%B8%D1%80%D1%81%D0%BA%D0%B0%D1%8F_%D1%80%D0%B0%D0%B2%D0%BD%D0%B8%D0%BD%D0%B0" TargetMode="External"/><Relationship Id="rId11" Type="http://schemas.openxmlformats.org/officeDocument/2006/relationships/hyperlink" Target="http://ru.wikipedia.org/wiki/%D0%9A%D0%B5%D0%BC%D0%B5%D1%80%D0%BE%D0%B2%D1%81%D0%BA%D0%B0%D1%8F_%D0%BE%D0%B1%D0%BB%D0%B0%D1%81%D1%82%D1%8C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ru.wikipedia.org/wiki/%D0%90%D0%BB%D1%82%D0%B0%D0%B9%D1%81%D0%BA%D0%B8%D0%B9_%D0%BA%D1%80%D0%B0%D0%B9" TargetMode="External"/><Relationship Id="rId4" Type="http://schemas.openxmlformats.org/officeDocument/2006/relationships/hyperlink" Target="http://ru.wikipedia.org/wiki/%D0%A4%D0%B0%D0%B9%D0%BB:Map_of_Russia_-_Novosibirsk_Oblast_(2008-03).svg" TargetMode="External"/><Relationship Id="rId9" Type="http://schemas.openxmlformats.org/officeDocument/2006/relationships/hyperlink" Target="http://ru.wikipedia.org/wiki/%D0%9E%D0%BC%D1%81%D0%BA%D0%B0%D1%8F_%D0%BE%D0%B1%D0%BB%D0%B0%D1%81%D1%82%D1%8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wmf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latsky.ru/NSO/Zakman.htm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wmf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slide" Target="slide2.xml"/><Relationship Id="rId2" Type="http://schemas.openxmlformats.org/officeDocument/2006/relationships/hyperlink" Target="http://www.balatsky.de/Dendro/dendr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ru.wikipedia.org/wiki/%D0%A4%D0%B0%D0%B9%D0%BB:River_Ob2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balatsky.ru/NSO/Zakchan.htm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Новосибирская область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" name="Содержимое 11" descr="6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357158" y="1500150"/>
            <a:ext cx="8501122" cy="514356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00728" y="5929330"/>
            <a:ext cx="3143272" cy="83099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2060"/>
                </a:solidFill>
              </a:rPr>
              <a:t>Аввакумова</a:t>
            </a:r>
            <a:r>
              <a:rPr lang="ru-RU" sz="1600" b="1" i="1" dirty="0" smtClean="0">
                <a:solidFill>
                  <a:srgbClr val="002060"/>
                </a:solidFill>
              </a:rPr>
              <a:t> Елена Викторовна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Учитель географии МБОУ СОШ №94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Животный мир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14282" y="1500174"/>
          <a:ext cx="4252914" cy="516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Круглая лента лицом вниз 9">
            <a:hlinkClick r:id="rId12" action="ppaction://hlinksldjump"/>
          </p:cNvPr>
          <p:cNvSpPr/>
          <p:nvPr/>
        </p:nvSpPr>
        <p:spPr>
          <a:xfrm>
            <a:off x="8715372" y="6572272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BC28A-C325-484E-A215-13745BF94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455BC28A-C325-484E-A215-13745BF94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E35EA8-45D5-4ADA-8BB4-F5E50B79D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87E35EA8-45D5-4ADA-8BB4-F5E50B79D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81E2E0-A260-4A6E-AB2C-F5CF6C403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5D81E2E0-A260-4A6E-AB2C-F5CF6C403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6ACF8-01F5-41F3-9D78-058C1EA1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5C26ACF8-01F5-41F3-9D78-058C1EA1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1EF4D8-16BB-4DB9-B502-02E1C0881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6F1EF4D8-16BB-4DB9-B502-02E1C0881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200882-B837-45DF-BA5F-B8AEC1588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DB200882-B837-45DF-BA5F-B8AEC1588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D4337-8374-4578-AEF5-7FB60A115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457D4337-8374-4578-AEF5-7FB60A115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E98AE-1B81-4E76-9FF2-35F176038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405E98AE-1B81-4E76-9FF2-35F176038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2F2DBA-6BCB-4E0D-B8CB-A90EE8268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BA2F2DBA-6BCB-4E0D-B8CB-A90EE8268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B22A4E-8F1F-44DE-97FB-8EDF1A7BE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07B22A4E-8F1F-44DE-97FB-8EDF1A7BE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upload.wikimedia.org/wikipedia/ru/thumb/a/ae/Novosib_KrasnyFakel.JPG/120px-Novosib_KrasnyFakel.JPG">
            <a:hlinkClick r:id="rId2" tooltip="&quot;Novosib KrasnyFakel.JPG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1714512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z="4800" b="1" i="1" dirty="0" smtClean="0"/>
              <a:t>Новосибирск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Новосибирск – столица Сибири</a:t>
            </a:r>
            <a:r>
              <a:rPr lang="ru-RU" sz="24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i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Фото Славы степанова с сайта photosight.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57298"/>
            <a:ext cx="3071834" cy="245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upload.wikimedia.org/wikipedia/commons/thumb/a/ae/Novosibirskopera.jpg/250px-Novosibirskopera.jpg">
            <a:hlinkClick r:id="rId5" tooltip="&quot;Новосибирский Государственный Академический Театр Оперы и Балета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072074"/>
            <a:ext cx="2214578" cy="164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upload.wikimedia.org/wikipedia/commons/thumb/3/30/Novosibirsk_Kamenskaya_1.jpg/250px-Novosibirsk_Kamenskaya_1.jpg">
            <a:hlinkClick r:id="rId7" tooltip="&quot;Театр «Глобус»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1571612"/>
            <a:ext cx="252031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4000504"/>
            <a:ext cx="1899606" cy="270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357298"/>
            <a:ext cx="228601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upload.wikimedia.org/wikipedia/ru/thumb/d/d6/100flat.jpg/120px-100flat.jpg">
            <a:hlinkClick r:id="rId11" tooltip="&quot;100flat.jpg&quot;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4857760"/>
            <a:ext cx="1571636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upload.wikimedia.org/wikipedia/commons/thumb/6/6a/Novosibirsk_Sovetskaya_1A.jpg/120px-Novosibirsk_Sovetskaya_1A.jpg">
            <a:hlinkClick r:id="rId13" tooltip="&quot;Novosibirsk Sovetskaya 1A.jpg&quot;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628" y="5715016"/>
            <a:ext cx="1571636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УВЕЛИЧИТЬ! ИНСТИТУТ МАТЕМАТИКИ. &#10;Фотография Ю. Шестакова http://timich.ru/ ">
            <a:hlinkClick r:id="rId15" tgtFrame="&quot;image003&quot;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72066" y="4357694"/>
            <a:ext cx="1857388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Круглая лента лицом вниз 13">
            <a:hlinkClick r:id="rId17" action="ppaction://hlinksldjump"/>
          </p:cNvPr>
          <p:cNvSpPr/>
          <p:nvPr/>
        </p:nvSpPr>
        <p:spPr>
          <a:xfrm>
            <a:off x="8572528" y="6715124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Береги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и люби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      свою Родину.</a:t>
            </a:r>
            <a:endParaRPr lang="ru-RU" sz="4000" b="1" i="1" dirty="0">
              <a:solidFill>
                <a:srgbClr val="0000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uchenik\Local Settings\Temporary Internet Files\Content.IE5\CP23G5UJ\MPj022755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571736" cy="3161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Круглая лента лицом вниз 9">
            <a:hlinkClick r:id="rId3" action="ppaction://hlinksldjump"/>
          </p:cNvPr>
          <p:cNvSpPr/>
          <p:nvPr/>
        </p:nvSpPr>
        <p:spPr>
          <a:xfrm>
            <a:off x="8358214" y="6500834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Documents and Settings\uchenik\Local Settings\Temporary Internet Files\Content.IE5\PVZZDD8E\MPj0438764000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4960" y="285728"/>
            <a:ext cx="7559040" cy="1143008"/>
          </a:xfrm>
          <a:prstGeom prst="rect">
            <a:avLst/>
          </a:prstGeom>
          <a:noFill/>
        </p:spPr>
      </p:pic>
      <p:pic>
        <p:nvPicPr>
          <p:cNvPr id="13" name="Picture 7" descr="C:\Documents and Settings\uchenik\Local Settings\Temporary Internet Files\Content.IE5\PVZZDD8E\MPj04387640000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714992"/>
            <a:ext cx="7559040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Содержание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perspectiveRight"/>
            <a:lightRig rig="threePt" dir="t"/>
          </a:scene3d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rId2" action="ppaction://hlinksldjump"/>
              </a:rPr>
              <a:t>Географическое положение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rId3" action="ppaction://hlinksldjump"/>
              </a:rPr>
              <a:t>Население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" action="ppaction://noaction"/>
              </a:rPr>
              <a:t>Рельеф, полезные ископаемые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rId4" action="ppaction://hlinksldjump"/>
              </a:rPr>
              <a:t>Климат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rId5" action="ppaction://hlinksldjump"/>
              </a:rPr>
              <a:t>Воды области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rId6" action="ppaction://hlinksldjump"/>
              </a:rPr>
              <a:t>Растительный мир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rId7" action="ppaction://hlinksldjump"/>
              </a:rPr>
              <a:t>Животный мир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hlinkClick r:id="rId8" action="ppaction://hlinksldjump"/>
              </a:rPr>
              <a:t>Новосибирск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арта особо охраняемых территорий края">
            <a:hlinkClick r:id="rId9" tooltip="&quot;Карта особо охраняемых территорий НСО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2857496"/>
            <a:ext cx="471490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Круглая лента лицом вниз 4"/>
          <p:cNvSpPr/>
          <p:nvPr/>
        </p:nvSpPr>
        <p:spPr>
          <a:xfrm>
            <a:off x="8358214" y="6500834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ГЕОГРАФИЧЕСКОЕ ПОЛОЖЕНИЕ</a:t>
            </a:r>
          </a:p>
        </p:txBody>
      </p:sp>
      <p:pic>
        <p:nvPicPr>
          <p:cNvPr id="4" name="Содержимое 3" descr="Герб Новосибирской области">
            <a:hlinkClick r:id="rId2" tooltip="&quot;Герб Новосибирской области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714884"/>
            <a:ext cx="1643074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Новосибирская область на карте России">
            <a:hlinkClick r:id="rId4" tooltip="&quot;Новосибирская область на карте России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85926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00430" y="1643050"/>
            <a:ext cx="5214974" cy="2862322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/>
              <a:t>Новосибирская область расположена на юго-востоке </a:t>
            </a:r>
            <a:r>
              <a:rPr lang="ru-RU" b="1" dirty="0" err="1">
                <a:hlinkClick r:id="rId6" tooltip="Западно-Сибирская равнина"/>
              </a:rPr>
              <a:t>Западно-Сибирской</a:t>
            </a:r>
            <a:r>
              <a:rPr lang="ru-RU" b="1" dirty="0">
                <a:hlinkClick r:id="rId6" tooltip="Западно-Сибирская равнина"/>
              </a:rPr>
              <a:t> равнины</a:t>
            </a:r>
            <a:r>
              <a:rPr lang="ru-RU" b="1" dirty="0"/>
              <a:t>.</a:t>
            </a:r>
            <a:r>
              <a:rPr lang="ru-RU" b="1" u="sng" dirty="0"/>
              <a:t> </a:t>
            </a:r>
            <a:r>
              <a:rPr lang="ru-RU" b="1" dirty="0"/>
              <a:t>Площадь территории области 178,2 тыс. км². Протяжённость области с запада на восток — 642 км, с севера на юг — 444 км.</a:t>
            </a:r>
          </a:p>
          <a:p>
            <a:r>
              <a:rPr lang="ru-RU" b="1" dirty="0"/>
              <a:t>На севере граничит с </a:t>
            </a:r>
            <a:r>
              <a:rPr lang="ru-RU" b="1" dirty="0">
                <a:hlinkClick r:id="rId7" tooltip="Томская область"/>
              </a:rPr>
              <a:t>Томской областью</a:t>
            </a:r>
            <a:r>
              <a:rPr lang="ru-RU" b="1" dirty="0"/>
              <a:t>, на юго-западе — с </a:t>
            </a:r>
            <a:r>
              <a:rPr lang="ru-RU" b="1" dirty="0">
                <a:hlinkClick r:id="rId8" tooltip="Казахстан"/>
              </a:rPr>
              <a:t>Казахстаном</a:t>
            </a:r>
            <a:r>
              <a:rPr lang="ru-RU" b="1" dirty="0"/>
              <a:t>, на западе — с </a:t>
            </a:r>
            <a:r>
              <a:rPr lang="ru-RU" b="1" dirty="0">
                <a:hlinkClick r:id="rId9" tooltip="Омская область"/>
              </a:rPr>
              <a:t>Омской областью</a:t>
            </a:r>
            <a:r>
              <a:rPr lang="ru-RU" b="1" dirty="0"/>
              <a:t>, на юге — с </a:t>
            </a:r>
            <a:r>
              <a:rPr lang="ru-RU" b="1" dirty="0">
                <a:hlinkClick r:id="rId10" tooltip="Алтайский край"/>
              </a:rPr>
              <a:t>Алтайским </a:t>
            </a:r>
            <a:r>
              <a:rPr lang="ru-RU" b="1" dirty="0" smtClean="0">
                <a:hlinkClick r:id="rId10" tooltip="Алтайский край"/>
              </a:rPr>
              <a:t>краем</a:t>
            </a:r>
            <a:r>
              <a:rPr lang="ru-RU" b="1" dirty="0" smtClean="0"/>
              <a:t> на </a:t>
            </a:r>
            <a:r>
              <a:rPr lang="ru-RU" b="1" dirty="0"/>
              <a:t>востоке — с </a:t>
            </a:r>
            <a:r>
              <a:rPr lang="ru-RU" b="1" dirty="0">
                <a:hlinkClick r:id="rId11" tooltip="Кемеровская область"/>
              </a:rPr>
              <a:t>Кемеровской областью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4500570"/>
            <a:ext cx="7358114" cy="203132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/>
              <a:t>Административный центр области </a:t>
            </a:r>
            <a:r>
              <a:rPr lang="ru-RU" b="1" u="sng" dirty="0">
                <a:hlinkClick r:id="rId12" tooltip="Визитная карточка Новосибирска"/>
              </a:rPr>
              <a:t>г. Новосибирск</a:t>
            </a:r>
            <a:r>
              <a:rPr lang="ru-RU" b="1" dirty="0"/>
              <a:t> расположен на живописных берегах реки Оби. Это один из молодых (основан в 1894 г.) и самых крупных городов в Сибири. До 1926 г. он назывался Новониколаевском. В пределах области находится </a:t>
            </a:r>
            <a:r>
              <a:rPr lang="ru-RU" b="1" u="sng" dirty="0"/>
              <a:t>30 административных районов</a:t>
            </a:r>
            <a:r>
              <a:rPr lang="ru-RU" b="1" dirty="0"/>
              <a:t>, которые в свою очередь разделены на </a:t>
            </a:r>
            <a:r>
              <a:rPr lang="ru-RU" b="1" u="sng" dirty="0"/>
              <a:t>428 сельсоветов</a:t>
            </a:r>
            <a:r>
              <a:rPr lang="ru-RU" b="1" dirty="0"/>
              <a:t>. Административный центр области - город Новосибирск, в его составе </a:t>
            </a:r>
            <a:r>
              <a:rPr lang="ru-RU" b="1" u="sng" dirty="0"/>
              <a:t>10 городских </a:t>
            </a:r>
            <a:r>
              <a:rPr lang="ru-RU" b="1" u="sng" dirty="0" smtClean="0"/>
              <a:t>районов</a:t>
            </a:r>
            <a:endParaRPr lang="ru-RU" b="1" u="sng" dirty="0"/>
          </a:p>
        </p:txBody>
      </p:sp>
      <p:sp>
        <p:nvSpPr>
          <p:cNvPr id="7" name="Круглая лента лицом вниз 6">
            <a:hlinkClick r:id="rId13" action="ppaction://hlinksldjump"/>
          </p:cNvPr>
          <p:cNvSpPr/>
          <p:nvPr/>
        </p:nvSpPr>
        <p:spPr>
          <a:xfrm>
            <a:off x="8358214" y="6500834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Население</a:t>
            </a:r>
            <a:endParaRPr lang="ru-RU" sz="4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1643050"/>
          <a:ext cx="8572560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5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Национальный состав НСО</a:t>
            </a:r>
            <a:endParaRPr lang="ru-RU" sz="4800" b="1" i="1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8358214" y="6500834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5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РЕЛЬЕФ, ПОЛЕЗНЫЕ ИСКОПАЕМЫЕ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Documents and Settings\uchenik\Local Settings\Temporary Internet Files\Content.IE5\M865V5O0\MPPH00041_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71612"/>
            <a:ext cx="1295400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C:\Documents and Settings\uchenik\Local Settings\Temporary Internet Files\Content.IE5\3MFH15F7\MCj02411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857868"/>
            <a:ext cx="994390" cy="1000132"/>
          </a:xfrm>
          <a:prstGeom prst="rect">
            <a:avLst/>
          </a:prstGeom>
          <a:noFill/>
        </p:spPr>
      </p:pic>
      <p:pic>
        <p:nvPicPr>
          <p:cNvPr id="15370" name="Picture 10" descr="C:\Documents and Settings\uchenik\Local Settings\Temporary Internet Files\Content.IE5\M865V5O0\MCIN00563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944910"/>
            <a:ext cx="1069574" cy="913090"/>
          </a:xfrm>
          <a:prstGeom prst="rect">
            <a:avLst/>
          </a:prstGeom>
          <a:noFill/>
        </p:spPr>
      </p:pic>
      <p:pic>
        <p:nvPicPr>
          <p:cNvPr id="15372" name="Picture 12" descr="C:\Documents and Settings\uchenik\Local Settings\Temporary Internet Files\Content.IE5\3MFH15F7\MPj017527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3643314"/>
            <a:ext cx="1301690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Мануйловский заказник">
            <a:hlinkClick r:id="rId6" tooltip="&quot;Особо охраняемые территории НСО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643050"/>
            <a:ext cx="221457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i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5429264"/>
            <a:ext cx="2214578" cy="127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2643174" y="1571612"/>
            <a:ext cx="6072230" cy="1754326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Расположена </a:t>
            </a:r>
            <a:r>
              <a:rPr lang="ru-RU" b="1" dirty="0"/>
              <a:t>на юго-востоке </a:t>
            </a:r>
            <a:r>
              <a:rPr lang="ru-RU" b="1" dirty="0" err="1"/>
              <a:t>Западно-Сибирской</a:t>
            </a:r>
            <a:r>
              <a:rPr lang="ru-RU" b="1" dirty="0"/>
              <a:t> равнины. Занимает главным образом южную часть Васюганской равнины и Барабинскую низменность. На востоке - отроги </a:t>
            </a:r>
            <a:r>
              <a:rPr lang="ru-RU" b="1" dirty="0" err="1"/>
              <a:t>Салаирского</a:t>
            </a:r>
            <a:r>
              <a:rPr lang="ru-RU" b="1" dirty="0"/>
              <a:t> кряжа (высота до 498 м). В центральной и южной частях - гривистый рельеф. 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4282" y="3000372"/>
            <a:ext cx="8501122" cy="3693319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территории области расположен </a:t>
            </a:r>
            <a:r>
              <a:rPr lang="ru-RU" b="1" u="sng" dirty="0" smtClean="0"/>
              <a:t>угольный </a:t>
            </a:r>
            <a:r>
              <a:rPr lang="ru-RU" b="1" u="sng" dirty="0"/>
              <a:t>бассейн </a:t>
            </a:r>
            <a:r>
              <a:rPr lang="ru-RU" b="1" dirty="0"/>
              <a:t>с разведанными запасами </a:t>
            </a:r>
            <a:r>
              <a:rPr lang="ru-RU" b="1" u="sng" dirty="0"/>
              <a:t>антрацитов.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На северо-западе области открыто </a:t>
            </a:r>
            <a:r>
              <a:rPr lang="ru-RU" b="1" u="sng" dirty="0"/>
              <a:t>7 месторождений нефти </a:t>
            </a:r>
            <a:r>
              <a:rPr lang="ru-RU" b="1" dirty="0"/>
              <a:t>. Крупными ресурсами сырья являются также </a:t>
            </a:r>
            <a:r>
              <a:rPr lang="ru-RU" b="1" u="sng" dirty="0"/>
              <a:t>торфяные месторождения </a:t>
            </a:r>
            <a:r>
              <a:rPr lang="ru-RU" b="1" dirty="0"/>
              <a:t>на севере области. Учтено 24 россыпных и 1 рудное месторождение </a:t>
            </a:r>
            <a:r>
              <a:rPr lang="ru-RU" b="1" u="sng" dirty="0"/>
              <a:t>золота</a:t>
            </a:r>
            <a:r>
              <a:rPr lang="ru-RU" b="1" dirty="0"/>
              <a:t> на </a:t>
            </a:r>
            <a:r>
              <a:rPr lang="ru-RU" b="1" dirty="0" err="1"/>
              <a:t>юго</a:t>
            </a:r>
            <a:r>
              <a:rPr lang="ru-RU" b="1" dirty="0"/>
              <a:t>- востоке области. В восточной части области добывается </a:t>
            </a:r>
            <a:r>
              <a:rPr lang="ru-RU" b="1" u="sng" dirty="0"/>
              <a:t>мрамор, месторождение циркония и титана также огнеупорные глины, цементное сырье, облицовочные мраморы</a:t>
            </a:r>
            <a:r>
              <a:rPr lang="ru-RU" b="1" dirty="0"/>
              <a:t>. Представляют ценность </a:t>
            </a:r>
            <a:r>
              <a:rPr lang="ru-RU" b="1" u="sng" dirty="0"/>
              <a:t>подземные воды </a:t>
            </a:r>
            <a:r>
              <a:rPr lang="ru-RU" b="1" dirty="0"/>
              <a:t>области: минерализованные (для лечебных целей) и термальные (для отопления). В соленых озёрах юго-запада добывают поваренную соль, соду. Некоторые соленые озёра содержат лечебную грязь, применяемую в медицине. </a:t>
            </a:r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1" name="Круглая лента лицом вниз 10">
            <a:hlinkClick r:id="rId9" action="ppaction://hlinksldjump"/>
          </p:cNvPr>
          <p:cNvSpPr/>
          <p:nvPr/>
        </p:nvSpPr>
        <p:spPr>
          <a:xfrm>
            <a:off x="8429652" y="6572272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осибирский дендрологический парк">
            <a:hlinkClick r:id="rId2" tooltip="&quot;Дендропарк Новосибирск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71612"/>
            <a:ext cx="192882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autumn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072074"/>
            <a:ext cx="200026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vega-tour.net/photos/2007021910544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50"/>
            <a:ext cx="150019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Климат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571744"/>
            <a:ext cx="5872146" cy="3929090"/>
          </a:xfrm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/>
              <a:t>Климат </a:t>
            </a:r>
            <a:r>
              <a:rPr lang="ru-RU" sz="1800" b="1" dirty="0" smtClean="0"/>
              <a:t>континентальный</a:t>
            </a:r>
            <a:r>
              <a:rPr lang="ru-RU" sz="1800" b="1" dirty="0"/>
              <a:t>. Средняя температура января от -16С на юге до -20С на севере, июля +18С +20С. Осадков 300-500 мм в год. </a:t>
            </a:r>
          </a:p>
          <a:p>
            <a:pPr>
              <a:buNone/>
            </a:pPr>
            <a:r>
              <a:rPr lang="ru-RU" sz="1800" b="1" dirty="0"/>
              <a:t>Вегетационный период от 144-148 дней на севере до 158-163 на юге. </a:t>
            </a:r>
          </a:p>
          <a:p>
            <a:pPr>
              <a:buNone/>
            </a:pPr>
            <a:r>
              <a:rPr lang="ru-RU" sz="1800" b="1" dirty="0"/>
              <a:t>Средняя годовая температура воздуха — 0,2 °C. Абсолютный </a:t>
            </a:r>
            <a:r>
              <a:rPr lang="ru-RU" sz="1800" b="1" u="sng" dirty="0"/>
              <a:t>максимум — +37 °C, минимум — −51 °C.</a:t>
            </a:r>
          </a:p>
          <a:p>
            <a:pPr>
              <a:buNone/>
            </a:pPr>
            <a:r>
              <a:rPr lang="ru-RU" sz="1800" b="1" dirty="0"/>
              <a:t>Заморозки на почве начинаются во второй половине сентября и заканчиваются в конце мая. Продолжительность холодного периода — 178, тёплого — 188, безморозного — 120 дней.</a:t>
            </a:r>
          </a:p>
          <a:p>
            <a:endParaRPr lang="ru-RU" dirty="0"/>
          </a:p>
        </p:txBody>
      </p:sp>
      <p:pic>
        <p:nvPicPr>
          <p:cNvPr id="10" name="Рисунок 9" descr="winter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500640"/>
            <a:ext cx="1607677" cy="214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Круглая лента лицом вниз 7">
            <a:hlinkClick r:id="rId7" action="ppaction://hlinksldjump"/>
          </p:cNvPr>
          <p:cNvSpPr/>
          <p:nvPr/>
        </p:nvSpPr>
        <p:spPr>
          <a:xfrm>
            <a:off x="8358214" y="6500834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2071678"/>
            <a:ext cx="1643074" cy="1581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upload.wikimedia.org/wikipedia/commons/thumb/3/3e/River_Ob2.jpg/120px-River_Ob2.jpg">
            <a:hlinkClick r:id="rId3" tooltip="&quot;River Ob2.jpg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192882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Чановский заказник">
            <a:hlinkClick r:id="rId5" tooltip="&quot;Особо охраняемые территории НСО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500702"/>
            <a:ext cx="300039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ВОДЫ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85926"/>
            <a:ext cx="5614998" cy="4857784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/>
              <a:t>Новосибирская область пока богата водой. По её территории протекает около </a:t>
            </a:r>
            <a:r>
              <a:rPr lang="ru-RU" sz="1800" b="1" u="sng" dirty="0"/>
              <a:t>380 рек</a:t>
            </a:r>
            <a:r>
              <a:rPr lang="ru-RU" sz="1800" b="1" dirty="0"/>
              <a:t>, в том числе одна из крупнейших рек мира </a:t>
            </a:r>
            <a:r>
              <a:rPr lang="ru-RU" sz="1800" b="1" dirty="0" smtClean="0"/>
              <a:t>– </a:t>
            </a:r>
            <a:r>
              <a:rPr lang="ru-RU" sz="1800" b="1" u="sng" dirty="0" smtClean="0"/>
              <a:t>Обь</a:t>
            </a:r>
            <a:r>
              <a:rPr lang="ru-RU" sz="1800" b="1" dirty="0" smtClean="0"/>
              <a:t>. </a:t>
            </a:r>
            <a:r>
              <a:rPr lang="ru-RU" sz="1800" b="1" dirty="0"/>
              <a:t>Характерным элементом ландшафта являются озёра, которых насчитывается до </a:t>
            </a:r>
            <a:r>
              <a:rPr lang="ru-RU" sz="1800" b="1" u="sng" dirty="0" smtClean="0"/>
              <a:t>3000</a:t>
            </a:r>
            <a:r>
              <a:rPr lang="ru-RU" sz="1800" b="1" dirty="0"/>
              <a:t>.</a:t>
            </a:r>
            <a:r>
              <a:rPr lang="ru-RU" sz="1800" b="1" dirty="0" smtClean="0"/>
              <a:t> </a:t>
            </a:r>
            <a:r>
              <a:rPr lang="ru-RU" sz="1800" b="1" dirty="0"/>
              <a:t>Самые крупные озёра находятся в центральной и юго-западной части области -</a:t>
            </a:r>
            <a:r>
              <a:rPr lang="ru-RU" sz="1800" b="1" i="1" dirty="0"/>
              <a:t> Чаны </a:t>
            </a:r>
            <a:r>
              <a:rPr lang="ru-RU" sz="1800" b="1" dirty="0"/>
              <a:t>(2 600 кв. км), </a:t>
            </a:r>
            <a:r>
              <a:rPr lang="ru-RU" sz="1800" b="1" i="1" dirty="0" err="1"/>
              <a:t>Сартлан</a:t>
            </a:r>
            <a:r>
              <a:rPr lang="ru-RU" sz="1800" b="1" dirty="0"/>
              <a:t> (238 кв. км), </a:t>
            </a:r>
            <a:r>
              <a:rPr lang="ru-RU" sz="1800" b="1" i="1" dirty="0"/>
              <a:t>Убинское</a:t>
            </a:r>
            <a:r>
              <a:rPr lang="ru-RU" sz="1800" b="1" dirty="0"/>
              <a:t> (440 кв. км) и др. Озёра в основном пресные и только немногие, расположенные в наиболее засушливой юго-западной части области, солоноватые и солёные. </a:t>
            </a:r>
            <a:r>
              <a:rPr lang="ru-RU" sz="1800" b="1" dirty="0" smtClean="0"/>
              <a:t>Около </a:t>
            </a:r>
            <a:r>
              <a:rPr lang="ru-RU" sz="1800" b="1" dirty="0"/>
              <a:t>30 </a:t>
            </a:r>
            <a:r>
              <a:rPr lang="ru-RU" sz="1800" b="1" dirty="0" smtClean="0"/>
              <a:t>% территории </a:t>
            </a:r>
            <a:r>
              <a:rPr lang="ru-RU" sz="1800" b="1" dirty="0"/>
              <a:t>занято болотами. Новосибирская область богата также ресурсами подземных вод: пресных и </a:t>
            </a:r>
            <a:r>
              <a:rPr lang="ru-RU" sz="1800" b="1" dirty="0" err="1" smtClean="0"/>
              <a:t>маломинерализированныеми</a:t>
            </a:r>
            <a:r>
              <a:rPr lang="ru-RU" sz="1800" b="1" dirty="0" smtClean="0"/>
              <a:t>, минеральными, термальными</a:t>
            </a:r>
            <a:r>
              <a:rPr lang="ru-RU" sz="1800" b="1" dirty="0"/>
              <a:t>.</a:t>
            </a:r>
          </a:p>
          <a:p>
            <a:endParaRPr lang="ru-RU" dirty="0"/>
          </a:p>
        </p:txBody>
      </p:sp>
      <p:pic>
        <p:nvPicPr>
          <p:cNvPr id="6" name="Рисунок 5" descr="i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4857760"/>
            <a:ext cx="214314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Круглая лента лицом вниз 7">
            <a:hlinkClick r:id="rId8" action="ppaction://hlinksldjump"/>
          </p:cNvPr>
          <p:cNvSpPr/>
          <p:nvPr/>
        </p:nvSpPr>
        <p:spPr>
          <a:xfrm>
            <a:off x="8572528" y="6572272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6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/>
              <a:t>Растительный мир</a:t>
            </a:r>
            <a:endParaRPr lang="ru-RU" sz="48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42844" y="1500174"/>
          <a:ext cx="446722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714488"/>
          <a:ext cx="4038600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Круглая лента лицом вниз 6">
            <a:hlinkClick r:id="rId12" action="ppaction://hlinksldjump"/>
          </p:cNvPr>
          <p:cNvSpPr/>
          <p:nvPr/>
        </p:nvSpPr>
        <p:spPr>
          <a:xfrm>
            <a:off x="8358214" y="6500834"/>
            <a:ext cx="428628" cy="1428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19444B-15A3-443B-A5BF-9A33DA588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619444B-15A3-443B-A5BF-9A33DA588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A1FC9E-8579-4E9B-9819-8FD15BD3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B6A1FC9E-8579-4E9B-9819-8FD15BD3F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06DB4-82BE-4053-A07D-CBC34367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84C06DB4-82BE-4053-A07D-CBC343676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BD8702-A896-4623-B7F2-795CD4FC2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68BD8702-A896-4623-B7F2-795CD4FC2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C7266D-E7E7-4957-BD0C-5BA9FC88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F8C7266D-E7E7-4957-BD0C-5BA9FC881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44D526-3F7D-4E57-8FA2-9D4D93EA3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6C44D526-3F7D-4E57-8FA2-9D4D93EA3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AD1B2-A666-482C-86C5-413825BF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7F4AD1B2-A666-482C-86C5-413825BF8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9D624-414F-4A62-B568-2AA70BD34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D839D624-414F-4A62-B568-2AA70BD34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A4609-1B9E-4104-BCCC-DCE229623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13EA4609-1B9E-4104-BCCC-DCE229623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452B37-B0C9-448F-8DC7-3139101D8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D6452B37-B0C9-448F-8DC7-3139101D8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610</Words>
  <Application>Microsoft Office PowerPoint</Application>
  <PresentationFormat>Экран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Тема Office</vt:lpstr>
      <vt:lpstr>Новосибирская область</vt:lpstr>
      <vt:lpstr>Содержание</vt:lpstr>
      <vt:lpstr>ГЕОГРАФИЧЕСКОЕ ПОЛОЖЕНИЕ</vt:lpstr>
      <vt:lpstr>Население</vt:lpstr>
      <vt:lpstr>Национальный состав НСО</vt:lpstr>
      <vt:lpstr>РЕЛЬЕФ, ПОЛЕЗНЫЕ ИСКОПАЕМЫЕ </vt:lpstr>
      <vt:lpstr>Климат</vt:lpstr>
      <vt:lpstr>ВОДЫ ОБЛАСТИ </vt:lpstr>
      <vt:lpstr>Растительный мир</vt:lpstr>
      <vt:lpstr>Животный мир</vt:lpstr>
      <vt:lpstr>Новосибирск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uchenik</dc:creator>
  <cp:lastModifiedBy>Mihail</cp:lastModifiedBy>
  <cp:revision>66</cp:revision>
  <dcterms:created xsi:type="dcterms:W3CDTF">2009-04-16T05:42:00Z</dcterms:created>
  <dcterms:modified xsi:type="dcterms:W3CDTF">2020-05-24T18:11:30Z</dcterms:modified>
</cp:coreProperties>
</file>