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4121696"/>
            <a:ext cx="8064896" cy="23316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Презентация к занятию по  Организации </a:t>
            </a:r>
            <a:r>
              <a:rPr lang="ru-RU" sz="3200" b="1" dirty="0" err="1" smtClean="0">
                <a:solidFill>
                  <a:schemeClr val="tx1"/>
                </a:solidFill>
                <a:latin typeface="Arial Black" pitchFamily="34" charset="0"/>
              </a:rPr>
              <a:t>транспортно-логистической</a:t>
            </a:r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 деятельности</a:t>
            </a:r>
            <a:endParaRPr lang="ru-RU" sz="32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HTB1KF2OJFXXXXaEXVXXq6xXFXXX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72400" cy="38711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rgan_rab_na_ghd_i_avt_t3_90.jpg"/>
          <p:cNvPicPr>
            <a:picLocks noChangeAspect="1"/>
          </p:cNvPicPr>
          <p:nvPr/>
        </p:nvPicPr>
        <p:blipFill>
          <a:blip r:embed="rId2" cstate="print"/>
          <a:srcRect l="2751" r="2751" b="27950"/>
          <a:stretch>
            <a:fillRect/>
          </a:stretch>
        </p:blipFill>
        <p:spPr>
          <a:xfrm>
            <a:off x="395536" y="404664"/>
            <a:ext cx="8460432" cy="576064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2.jpg"/>
          <p:cNvPicPr>
            <a:picLocks noChangeAspect="1"/>
          </p:cNvPicPr>
          <p:nvPr/>
        </p:nvPicPr>
        <p:blipFill>
          <a:blip r:embed="rId2" cstate="print"/>
          <a:srcRect b="16071"/>
          <a:stretch>
            <a:fillRect/>
          </a:stretch>
        </p:blipFill>
        <p:spPr>
          <a:xfrm>
            <a:off x="467544" y="2492896"/>
            <a:ext cx="8444564" cy="3600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404664"/>
            <a:ext cx="7704856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Технологическая схема процесса перевозки грузов одним видом транспорта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87624" y="0"/>
            <a:ext cx="6624736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для повторения темы: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692696"/>
            <a:ext cx="7776864" cy="7200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2" y="3140968"/>
            <a:ext cx="720080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Перечислите критерии, учитываемые при выборе конкретного вида транспорта.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1988840"/>
            <a:ext cx="720080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функции и задачи транспортной логистики.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836712"/>
            <a:ext cx="720080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определяется значимость транспортной составляющей в логистике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836712"/>
            <a:ext cx="1130424" cy="108012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1988840"/>
            <a:ext cx="1130424" cy="108012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3140968"/>
            <a:ext cx="1130424" cy="108012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4293096"/>
            <a:ext cx="1130424" cy="108012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19672" y="4293096"/>
            <a:ext cx="720080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 специфику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логистического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подхода к организации транспортных процессов.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19672" y="5445224"/>
            <a:ext cx="7200800" cy="1080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Каковы исходные данные при выборе вида транспорта для конкретной перевозки?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number5_PNG1504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445224"/>
            <a:ext cx="1152128" cy="115212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3995936" cy="19168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занятия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Деловая игра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посвященная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вопросам управления транспортом в процессе оптовой продажи товаров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39544" y="4913784"/>
            <a:ext cx="4104456" cy="1944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занятия.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Обобщение и закрепление темы «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Логистическое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управление транспортом в процессе доставки товаров»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68952" cy="6426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513909" cy="50405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-3.jpg"/>
          <p:cNvPicPr>
            <a:picLocks noChangeAspect="1"/>
          </p:cNvPicPr>
          <p:nvPr/>
        </p:nvPicPr>
        <p:blipFill>
          <a:blip r:embed="rId2" cstate="print"/>
          <a:srcRect t="6878"/>
          <a:stretch>
            <a:fillRect/>
          </a:stretch>
        </p:blipFill>
        <p:spPr>
          <a:xfrm>
            <a:off x="323528" y="476672"/>
            <a:ext cx="8568952" cy="5976890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4.jpg"/>
          <p:cNvPicPr>
            <a:picLocks noChangeAspect="1"/>
          </p:cNvPicPr>
          <p:nvPr/>
        </p:nvPicPr>
        <p:blipFill>
          <a:blip r:embed="rId2" cstate="print"/>
          <a:srcRect t="4641" b="17240"/>
          <a:stretch>
            <a:fillRect/>
          </a:stretch>
        </p:blipFill>
        <p:spPr>
          <a:xfrm>
            <a:off x="395536" y="404664"/>
            <a:ext cx="8382000" cy="6192688"/>
          </a:xfrm>
          <a:prstGeom prst="round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rcRect l="5113" t="3801" r="4326"/>
          <a:stretch>
            <a:fillRect/>
          </a:stretch>
        </p:blipFill>
        <p:spPr>
          <a:xfrm>
            <a:off x="395536" y="332656"/>
            <a:ext cx="8280920" cy="619577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c8a4f_873c233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583087" cy="5472607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8.jpg"/>
          <p:cNvPicPr>
            <a:picLocks noChangeAspect="1"/>
          </p:cNvPicPr>
          <p:nvPr/>
        </p:nvPicPr>
        <p:blipFill>
          <a:blip r:embed="rId2" cstate="print"/>
          <a:srcRect l="2751" t="6951" r="3538" b="4851"/>
          <a:stretch>
            <a:fillRect/>
          </a:stretch>
        </p:blipFill>
        <p:spPr>
          <a:xfrm>
            <a:off x="251520" y="332656"/>
            <a:ext cx="8568952" cy="604867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97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11</cp:revision>
  <dcterms:created xsi:type="dcterms:W3CDTF">2018-07-12T14:04:58Z</dcterms:created>
  <dcterms:modified xsi:type="dcterms:W3CDTF">2018-07-12T15:51:49Z</dcterms:modified>
</cp:coreProperties>
</file>