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77" r:id="rId3"/>
    <p:sldId id="300" r:id="rId4"/>
    <p:sldId id="279" r:id="rId5"/>
    <p:sldId id="268" r:id="rId6"/>
    <p:sldId id="280" r:id="rId7"/>
    <p:sldId id="270" r:id="rId8"/>
    <p:sldId id="271" r:id="rId9"/>
    <p:sldId id="281" r:id="rId10"/>
    <p:sldId id="272" r:id="rId11"/>
    <p:sldId id="282" r:id="rId12"/>
    <p:sldId id="284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76" r:id="rId24"/>
    <p:sldId id="259" r:id="rId25"/>
    <p:sldId id="294" r:id="rId26"/>
    <p:sldId id="257" r:id="rId27"/>
    <p:sldId id="266" r:id="rId28"/>
    <p:sldId id="273" r:id="rId29"/>
    <p:sldId id="274" r:id="rId30"/>
    <p:sldId id="275" r:id="rId31"/>
    <p:sldId id="295" r:id="rId32"/>
    <p:sldId id="296" r:id="rId33"/>
    <p:sldId id="298" r:id="rId34"/>
    <p:sldId id="297" r:id="rId35"/>
    <p:sldId id="299" r:id="rId36"/>
    <p:sldId id="30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99"/>
    <a:srgbClr val="FF66FF"/>
    <a:srgbClr val="66CCFF"/>
    <a:srgbClr val="FF3399"/>
    <a:srgbClr val="CCFFCC"/>
    <a:srgbClr val="CC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6" autoAdjust="0"/>
    <p:restoredTop sz="94660"/>
  </p:normalViewPr>
  <p:slideViewPr>
    <p:cSldViewPr>
      <p:cViewPr varScale="1">
        <p:scale>
          <a:sx n="81" d="100"/>
          <a:sy n="81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3ED2A-B369-417E-BD57-37CAD79F8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4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3FF2C-77AE-458C-B8E2-550F1DFF71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9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3FF2C-77AE-458C-B8E2-550F1DFF71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85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3FF2C-77AE-458C-B8E2-550F1DFF71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8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3FF2C-77AE-458C-B8E2-550F1DFF71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561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3FF2C-77AE-458C-B8E2-550F1DFF71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13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3EEF0-02EE-4206-9B6E-B32BAB581B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38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3D60-93D1-460F-85C1-C894EB80D7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64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10B47-10E0-449E-80B8-9BDAE88984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9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EDFE-F209-49E2-9197-0C7FBD0745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0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D1F4C-5F71-4A3A-9209-327179467B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7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DDBC4-49C7-4743-A378-44FAC49299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6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94C26-3B87-41C2-9F5D-06192D48D2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4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0E3AC-DB80-42F3-A00D-CD5E998915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9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756C7-EB32-430F-AF94-2771534459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0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16876-0CDF-4CC3-8450-3CE36C798D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5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B3FF2C-77AE-458C-B8E2-550F1DFF71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7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37133B-1D9D-4280-AB34-F2AFFCBB27BE}"/>
              </a:ext>
            </a:extLst>
          </p:cNvPr>
          <p:cNvSpPr/>
          <p:nvPr/>
        </p:nvSpPr>
        <p:spPr>
          <a:xfrm>
            <a:off x="755576" y="548680"/>
            <a:ext cx="619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тема занятия –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русской матрешки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Познакомьте ребенка с презентацией.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7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5B9DA5-40B0-4844-BD5D-C9108729C3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" y="70266"/>
            <a:ext cx="4499992" cy="33749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F4AD66-497A-4834-A383-67B3732661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012" y="3445260"/>
            <a:ext cx="5999988" cy="33749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6B135A-400B-4036-A4FD-3E50DAE7F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5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9620DC-80A7-4999-8305-8A70629995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267270"/>
            <a:ext cx="3707904" cy="46116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984EC4-5906-4EAC-9560-14BA5332E5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4971176" cy="378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8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D768B3-4A87-4BD8-82C0-B7BC349F9A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06134"/>
            <a:ext cx="4956240" cy="36453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8081C1-7543-47B2-A303-927FD86D1A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824" y="3573016"/>
            <a:ext cx="4374176" cy="3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48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CF7A3C-5929-43BD-A04C-C49C4572C7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43309"/>
            <a:ext cx="5508104" cy="30983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9C3729-B3F8-42EF-9616-82556192D5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780928"/>
            <a:ext cx="4297386" cy="417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1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014DC6-D3A8-49B1-B9DF-181B226EDB5E}"/>
              </a:ext>
            </a:extLst>
          </p:cNvPr>
          <p:cNvSpPr/>
          <p:nvPr/>
        </p:nvSpPr>
        <p:spPr>
          <a:xfrm>
            <a:off x="1331640" y="1700808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Матрёшку полюбили простые люди. Куклу стали делать мастера в разных городах: Сергиевом Посаде,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Вятке, селе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Полховском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Майдане.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матрёшки отличались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от друга.</a:t>
            </a:r>
          </a:p>
        </p:txBody>
      </p:sp>
    </p:spTree>
    <p:extLst>
      <p:ext uri="{BB962C8B-B14F-4D97-AF65-F5344CB8AC3E}">
        <p14:creationId xmlns:p14="http://schemas.microsoft.com/office/powerpoint/2010/main" val="14421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05B85A-CD41-4012-8586-C2B80EB940B1}"/>
              </a:ext>
            </a:extLst>
          </p:cNvPr>
          <p:cNvSpPr/>
          <p:nvPr/>
        </p:nvSpPr>
        <p:spPr>
          <a:xfrm>
            <a:off x="1403648" y="692696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Impact" pitchFamily="34" charset="0"/>
              </a:rPr>
              <a:t>Семеновская матрешка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570D9C-6A7B-4104-8850-ABB4590322F2}"/>
              </a:ext>
            </a:extLst>
          </p:cNvPr>
          <p:cNvSpPr/>
          <p:nvPr/>
        </p:nvSpPr>
        <p:spPr>
          <a:xfrm>
            <a:off x="4932040" y="23488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из тихого зеленого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Городка Семенова.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гости к вам пришла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Букет цветов садовых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Розовых, бордовых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подарок принесла.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CA09F7-0FC6-4153-8301-68A9EF3D79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2564904"/>
            <a:ext cx="5121084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5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DB8713-39C0-486D-B38E-8B98D5A5D206}"/>
              </a:ext>
            </a:extLst>
          </p:cNvPr>
          <p:cNvSpPr/>
          <p:nvPr/>
        </p:nvSpPr>
        <p:spPr>
          <a:xfrm>
            <a:off x="1619672" y="332657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Полхов – </a:t>
            </a:r>
            <a:r>
              <a:rPr lang="ru-RU" sz="2400" b="1" i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Майданская</a:t>
            </a:r>
            <a:r>
              <a:rPr lang="ru-RU" sz="2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матрешка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96D1D2-5D2C-4CB6-A438-77EE73A85902}"/>
              </a:ext>
            </a:extLst>
          </p:cNvPr>
          <p:cNvSpPr/>
          <p:nvPr/>
        </p:nvSpPr>
        <p:spPr>
          <a:xfrm>
            <a:off x="323528" y="1196752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 я, подружки, из майдана,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 я стать звездой экрана.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 мой наряд цветами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сияющими лепестками,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ягодами разными,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Спелыми и красными.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матрёшка отличается  яркими  сочными  красками:  малиновой,  тёмно-зелёной, жёлтой, фиолетовой. Впереди  большой  красивый цветок. вся фигура расписана  ягодами,  листьями  и  цветами.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520A56-22C2-45E3-974D-326525D4CE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430383"/>
            <a:ext cx="5217375" cy="49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19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9E91A-DA7F-47DD-AC9F-9801539229E0}"/>
              </a:ext>
            </a:extLst>
          </p:cNvPr>
          <p:cNvSpPr/>
          <p:nvPr/>
        </p:nvSpPr>
        <p:spPr>
          <a:xfrm>
            <a:off x="1187624" y="548681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Сергеев – Посадская </a:t>
            </a:r>
          </a:p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матрешка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BD33E7-8BF6-4299-8B48-6E9AFC09AB5F}"/>
              </a:ext>
            </a:extLst>
          </p:cNvPr>
          <p:cNvSpPr/>
          <p:nvPr/>
        </p:nvSpPr>
        <p:spPr>
          <a:xfrm>
            <a:off x="395536" y="980728"/>
            <a:ext cx="75608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Я из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с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ергиева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п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осада.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Встрече с вами очень рада.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Мне художниками дан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Яркий русский сарафан.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Я имею с давних пор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На переднике узор.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Знаменит платочек мой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Разноцветною каймой.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00"/>
              </a:solidFill>
            </a:endParaRPr>
          </a:p>
          <a:p>
            <a:pPr algn="ctr"/>
            <a:r>
              <a:rPr lang="ru-RU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Сергиево - посадская  матрёшка  одета  в  узорчатую  кофту,   сарафан  с  кружками  и  змейками,  передник  в  цветочек.  Роспись  яркая,  основные  3-4  цвета:  жёлтый,  красный, синий,  зелёный.  Эта  матрёшка – труженица.  Она держит  в  руках  то  лукошко  с  ягодами,  то  петушка,  то  серп.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05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5A992E-E93D-441D-ADDE-2BF73878F2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738031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BB9429-9E4E-4069-9A75-E498DC4BEEFB}"/>
              </a:ext>
            </a:extLst>
          </p:cNvPr>
          <p:cNvSpPr/>
          <p:nvPr/>
        </p:nvSpPr>
        <p:spPr>
          <a:xfrm>
            <a:off x="899592" y="1052736"/>
            <a:ext cx="5958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Есть для вас одна игрушка,</a:t>
            </a:r>
          </a:p>
          <a:p>
            <a:pPr indent="34290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лошадка, не Петрушка.</a:t>
            </a:r>
          </a:p>
          <a:p>
            <a:pPr indent="34290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Алый шелковый платочек,</a:t>
            </a:r>
          </a:p>
          <a:p>
            <a:pPr indent="34290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Яркий сарафан в цветочек,</a:t>
            </a:r>
          </a:p>
          <a:p>
            <a:pPr indent="34290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Упирается рука в деревянные бока.</a:t>
            </a:r>
          </a:p>
          <a:p>
            <a:pPr indent="34290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внутри секреты есть:</a:t>
            </a:r>
          </a:p>
          <a:p>
            <a:pPr indent="34290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Может три, а может шесть.</a:t>
            </a:r>
          </a:p>
          <a:p>
            <a:pPr indent="34290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Разрумянилась немножко</a:t>
            </a:r>
          </a:p>
          <a:p>
            <a:pPr indent="34290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Наша русская …..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66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7821FE-CA72-4CE6-BB77-81137C5DB5B0}"/>
              </a:ext>
            </a:extLst>
          </p:cNvPr>
          <p:cNvSpPr/>
          <p:nvPr/>
        </p:nvSpPr>
        <p:spPr>
          <a:xfrm>
            <a:off x="755576" y="548680"/>
            <a:ext cx="33843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ВЯТСКИЕ МАТРЕШКИ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Наши губки бантиком,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Да щёчки словно яблоки,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С нами издавна знаком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Весь народ на ярмарке.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Мы, матрёшки вятские,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Всех милей и краше,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Расписные, яркие,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Сарафаны наши!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00"/>
              </a:solidFill>
            </a:endParaRPr>
          </a:p>
          <a:p>
            <a:pPr algn="ctr"/>
            <a:r>
              <a:rPr lang="ru-RU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Вятская  матрёшка  самая  северная.  Её  не  только  расписывают  красками,  но  и  украшают  соломкой.  Из соломки вырезают  цветы </a:t>
            </a:r>
          </a:p>
          <a:p>
            <a:pPr algn="ctr"/>
            <a:r>
              <a:rPr lang="ru-RU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 узоры. </a:t>
            </a:r>
          </a:p>
          <a:p>
            <a:pPr algn="ctr"/>
            <a:r>
              <a:rPr lang="ru-RU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Потом  их  приклеивают и  покрывают  лаком.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4C447F-A887-451A-B7B5-C7E0FDC395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999" y="954007"/>
            <a:ext cx="4971481" cy="332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3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00D4BA-7430-4743-A43C-2D555EEC6B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91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33BB90-2552-4DE7-A8F9-04FE25F9AE12}"/>
              </a:ext>
            </a:extLst>
          </p:cNvPr>
          <p:cNvSpPr/>
          <p:nvPr/>
        </p:nvSpPr>
        <p:spPr>
          <a:xfrm>
            <a:off x="1403648" y="1484784"/>
            <a:ext cx="5454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А еще  в 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в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 разных местах  России появляются авторские матрёшки Художник сам придумывает как расписать такую куклу..</a:t>
            </a:r>
          </a:p>
        </p:txBody>
      </p:sp>
    </p:spTree>
    <p:extLst>
      <p:ext uri="{BB962C8B-B14F-4D97-AF65-F5344CB8AC3E}">
        <p14:creationId xmlns:p14="http://schemas.microsoft.com/office/powerpoint/2010/main" val="1229694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FA4333-292F-4B13-B917-8B36478D7D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636854"/>
            <a:ext cx="8606220" cy="56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5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D24AB4-F06C-4011-8257-09588D6B0C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18" y="526964"/>
            <a:ext cx="8831570" cy="60169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9DB20C-6C1F-4242-9033-8F75AE58F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07630"/>
            <a:ext cx="6216352" cy="67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66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4464050" cy="1512888"/>
          </a:xfrm>
        </p:spPr>
        <p:txBody>
          <a:bodyPr/>
          <a:lstStyle/>
          <a:p>
            <a:pPr algn="l" eaLnBrk="1" hangingPunct="1"/>
            <a:br>
              <a:rPr lang="ru-RU" sz="2000" b="1" dirty="0">
                <a:solidFill>
                  <a:srgbClr val="FF0000"/>
                </a:solidFill>
                <a:latin typeface="Arbat-Bold"/>
              </a:rPr>
            </a:br>
            <a:endParaRPr lang="ru-RU" sz="4000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 flipV="1">
            <a:off x="539750" y="6858000"/>
            <a:ext cx="9144000" cy="100013"/>
          </a:xfrm>
          <a:solidFill>
            <a:srgbClr val="CCFFFF"/>
          </a:solidFill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8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DB5AD5-D32B-445D-AE62-DBEFA79BAE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25278"/>
            <a:ext cx="4272400" cy="4272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D9F6D6-3CEC-4993-9806-C56C8F2CB4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908864"/>
            <a:ext cx="4725144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0"/>
            <a:ext cx="1238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0"/>
            <a:ext cx="12382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0"/>
            <a:ext cx="1238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0"/>
            <a:ext cx="12382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692150"/>
            <a:ext cx="12382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382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Bogatyri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2852738"/>
            <a:ext cx="292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 descr="Boiare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11413" y="2924175"/>
            <a:ext cx="2921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" descr="bulb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3357563"/>
            <a:ext cx="1428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250825" y="587692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Тарас Бульба</a:t>
            </a: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3348038" y="5876925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Богатыри</a:t>
            </a:r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7143750" y="5824538"/>
            <a:ext cx="839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Бояре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438150"/>
            <a:ext cx="8890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1130300"/>
            <a:ext cx="77089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94DD83-5E64-4495-9114-D3909B7006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481" y="1063547"/>
            <a:ext cx="6255038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78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E133E2-DDCB-463E-A89C-03A156192187}"/>
              </a:ext>
            </a:extLst>
          </p:cNvPr>
          <p:cNvSpPr/>
          <p:nvPr/>
        </p:nvSpPr>
        <p:spPr>
          <a:xfrm>
            <a:off x="0" y="332656"/>
            <a:ext cx="3347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сколько сувениров делают из матрешек!!!!!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Матрешка-погремушка</a:t>
            </a:r>
            <a:endParaRPr lang="ru-RU" sz="20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1CA682-8534-4592-ACF5-78CA5F84F7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26" y="2960079"/>
            <a:ext cx="3816424" cy="38164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64B56B-54E6-4CB9-9B1D-353AEF3CA1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330" y="404664"/>
            <a:ext cx="4185944" cy="31409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13E233-25D8-4FAD-A8F7-4EDB7E6705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752167"/>
            <a:ext cx="302433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7CD07D-9B43-42EF-ABDE-3F56D3767A23}"/>
              </a:ext>
            </a:extLst>
          </p:cNvPr>
          <p:cNvSpPr/>
          <p:nvPr/>
        </p:nvSpPr>
        <p:spPr>
          <a:xfrm>
            <a:off x="755576" y="260648"/>
            <a:ext cx="5206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Матрешка - театр</a:t>
            </a:r>
            <a:endParaRPr lang="ru-RU" sz="2400" dirty="0">
              <a:solidFill>
                <a:srgbClr val="CC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ED0A73-7360-4FD8-B40D-54D552FB3E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41075"/>
            <a:ext cx="3837806" cy="38378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0572A3-B109-4976-9A23-3360804ED2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53" y="332656"/>
            <a:ext cx="3956643" cy="33697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619CF8-DACE-40B0-A01D-8F950FA935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005064"/>
            <a:ext cx="335660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10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DA098C-2DC7-47C2-A5EB-546F90ADA640}"/>
              </a:ext>
            </a:extLst>
          </p:cNvPr>
          <p:cNvSpPr/>
          <p:nvPr/>
        </p:nvSpPr>
        <p:spPr>
          <a:xfrm>
            <a:off x="1403648" y="332656"/>
            <a:ext cx="424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Матрешки - магниты</a:t>
            </a:r>
            <a:endParaRPr lang="ru-RU" sz="2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A0E08E-B02B-4FFD-8288-96F376B9C9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55860"/>
            <a:ext cx="3658716" cy="36587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757BF1-ED77-4B86-9C85-2C84111A74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212976"/>
            <a:ext cx="5231904" cy="39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49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9E9A56-2198-4B20-B953-28A3B07F374A}"/>
              </a:ext>
            </a:extLst>
          </p:cNvPr>
          <p:cNvSpPr/>
          <p:nvPr/>
        </p:nvSpPr>
        <p:spPr>
          <a:xfrm>
            <a:off x="1187625" y="908720"/>
            <a:ext cx="4650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Матрешка -брелок</a:t>
            </a:r>
            <a:endParaRPr lang="ru-RU" sz="2800" dirty="0">
              <a:solidFill>
                <a:srgbClr val="CC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99A490-FE36-4B9D-AE1D-FD9101D79A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926" y="188640"/>
            <a:ext cx="4534775" cy="42657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EE3607-8497-4C0B-935D-166AC6A981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329338"/>
            <a:ext cx="4727510" cy="35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48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C7CF77-F257-4372-B15C-F097871C6597}"/>
              </a:ext>
            </a:extLst>
          </p:cNvPr>
          <p:cNvSpPr/>
          <p:nvPr/>
        </p:nvSpPr>
        <p:spPr>
          <a:xfrm>
            <a:off x="1259632" y="332656"/>
            <a:ext cx="4452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Матрешка – елочные украшения</a:t>
            </a:r>
            <a:endParaRPr lang="ru-RU" sz="2400" dirty="0">
              <a:solidFill>
                <a:srgbClr val="CC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802E87-928F-4892-AF9D-FB190E245C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47" y="1628800"/>
            <a:ext cx="3284984" cy="32849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062169-0156-407E-8947-7BD63C4609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965451"/>
            <a:ext cx="4117507" cy="2892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F981BF-F11E-4AB3-B23E-8520EE8C5D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409" y="404664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69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4026E2-D6EB-4FF7-91B5-60CFDD582E09}"/>
              </a:ext>
            </a:extLst>
          </p:cNvPr>
          <p:cNvSpPr/>
          <p:nvPr/>
        </p:nvSpPr>
        <p:spPr>
          <a:xfrm>
            <a:off x="395537" y="332656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Красавица Матрешка стала символом России</a:t>
            </a:r>
            <a:endParaRPr lang="ru-RU" sz="4000" dirty="0">
              <a:solidFill>
                <a:srgbClr val="CC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5EE142-8CA8-438B-AA20-C7210032B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276872"/>
            <a:ext cx="2367136" cy="47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1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2FFA28-0856-4C13-8811-EEC6D39DEAA9}"/>
              </a:ext>
            </a:extLst>
          </p:cNvPr>
          <p:cNvSpPr/>
          <p:nvPr/>
        </p:nvSpPr>
        <p:spPr>
          <a:xfrm>
            <a:off x="827584" y="1844824"/>
            <a:ext cx="6030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Спасибо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за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316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27F2A7-86AF-4777-84BB-A5B910FE158A}"/>
              </a:ext>
            </a:extLst>
          </p:cNvPr>
          <p:cNvSpPr/>
          <p:nvPr/>
        </p:nvSpPr>
        <p:spPr>
          <a:xfrm>
            <a:off x="1403648" y="1556792"/>
            <a:ext cx="5454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Матрёшка — старинная русская деревянная игрушка. Её очень любят русские и иностранные туристы.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увозят с собой матрёшку домой, как память о нашей стране. Матрёшке около ста лет.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появления матрёшки такая: </a:t>
            </a:r>
          </a:p>
        </p:txBody>
      </p:sp>
    </p:spTree>
    <p:extLst>
      <p:ext uri="{BB962C8B-B14F-4D97-AF65-F5344CB8AC3E}">
        <p14:creationId xmlns:p14="http://schemas.microsoft.com/office/powerpoint/2010/main" val="364969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CD158F-98D3-4016-94B4-4A2B81A0EFCC}"/>
              </a:ext>
            </a:extLst>
          </p:cNvPr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5C5931-5E18-407E-B608-3B5A1342AA19}"/>
              </a:ext>
            </a:extLst>
          </p:cNvPr>
          <p:cNvSpPr/>
          <p:nvPr/>
        </p:nvSpPr>
        <p:spPr>
          <a:xfrm>
            <a:off x="611560" y="692696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из Японии привезли игрушку большеголового деревянного японца,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Фукурумы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Раскроешь его, а там ещё такая игрушка, раскроешь вторую, а там третья.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FA0997-7ABD-40B6-B2D7-372C54F440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306" y="1936442"/>
            <a:ext cx="4138737" cy="49215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099707-9777-4FB4-9F4A-357395F52743}"/>
              </a:ext>
            </a:extLst>
          </p:cNvPr>
          <p:cNvSpPr/>
          <p:nvPr/>
        </p:nvSpPr>
        <p:spPr>
          <a:xfrm>
            <a:off x="1331640" y="1196752"/>
            <a:ext cx="5832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понравилась такая игрушка русским мастерам.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Первую матрёшку из дерева выточил токарь Василий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Звёздочкин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Сергей Малютин расписал её. Они 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«переодели»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ее в русский сарафан с передничком, на голову повязали яркий платочек, нарисовали красивые глазки, наложили на щечки румяна. </a:t>
            </a:r>
          </a:p>
        </p:txBody>
      </p:sp>
    </p:spTree>
    <p:extLst>
      <p:ext uri="{BB962C8B-B14F-4D97-AF65-F5344CB8AC3E}">
        <p14:creationId xmlns:p14="http://schemas.microsoft.com/office/powerpoint/2010/main" val="124888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76672"/>
            <a:ext cx="33337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2532FE-4976-4E28-B54B-E09A13B2DE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57164"/>
            <a:ext cx="4052045" cy="485329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C20DCA-85B9-44BD-85C4-8DDB2D08204D}"/>
              </a:ext>
            </a:extLst>
          </p:cNvPr>
          <p:cNvSpPr/>
          <p:nvPr/>
        </p:nvSpPr>
        <p:spPr>
          <a:xfrm rot="10800000" flipV="1">
            <a:off x="395536" y="5707993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усский мастер</a:t>
            </a:r>
          </a:p>
          <a:p>
            <a:pPr algn="ctr"/>
            <a:r>
              <a:rPr lang="ru-RU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асилий </a:t>
            </a:r>
            <a:r>
              <a:rPr lang="ru-RU" sz="20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вёздочкин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01A886-1564-4720-84F6-4ECF7BFBD8E0}"/>
              </a:ext>
            </a:extLst>
          </p:cNvPr>
          <p:cNvSpPr/>
          <p:nvPr/>
        </p:nvSpPr>
        <p:spPr>
          <a:xfrm rot="10800000" flipH="1" flipV="1">
            <a:off x="4499992" y="5491100"/>
            <a:ext cx="38884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</a:t>
            </a:r>
          </a:p>
          <a:p>
            <a:pPr algn="ctr"/>
            <a:r>
              <a:rPr lang="ru-RU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ергей </a:t>
            </a:r>
            <a:r>
              <a:rPr lang="ru-RU" sz="20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алютин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57" y="29886"/>
            <a:ext cx="3240088" cy="5616575"/>
          </a:xfrm>
          <a:ln/>
        </p:spPr>
      </p:pic>
      <p:pic>
        <p:nvPicPr>
          <p:cNvPr id="27656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455218" y="3544888"/>
            <a:ext cx="2663825" cy="3313112"/>
          </a:xfrm>
          <a:ln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77A6B0-2480-4BB2-B4F6-B155058FB954}"/>
              </a:ext>
            </a:extLst>
          </p:cNvPr>
          <p:cNvSpPr/>
          <p:nvPr/>
        </p:nvSpPr>
        <p:spPr>
          <a:xfrm>
            <a:off x="4283968" y="1196752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назвали её старинным русским именем – Матрёна. И она выглядела вот так,  изображала девочку в сарафане с петухом в руках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27F339-3D0D-444C-B3BD-16B1D27C0045}"/>
              </a:ext>
            </a:extLst>
          </p:cNvPr>
          <p:cNvSpPr/>
          <p:nvPr/>
        </p:nvSpPr>
        <p:spPr>
          <a:xfrm>
            <a:off x="1043608" y="1628800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изготовить матрешку, требуется большое мастерство. Делают матрешек из лиственницы, липы, березы, срубленных весной. Древесину выдерживают в течение двух-трех лет, затем на станках вытачивают матрешек. Для работы мастера берут самую качественную древесину, без сучков и трещин. </a:t>
            </a:r>
          </a:p>
        </p:txBody>
      </p:sp>
    </p:spTree>
    <p:extLst>
      <p:ext uri="{BB962C8B-B14F-4D97-AF65-F5344CB8AC3E}">
        <p14:creationId xmlns:p14="http://schemas.microsoft.com/office/powerpoint/2010/main" val="34113204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</TotalTime>
  <Words>589</Words>
  <Application>Microsoft Office PowerPoint</Application>
  <PresentationFormat>Экран (4:3)</PresentationFormat>
  <Paragraphs>89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Arbat-Bold</vt:lpstr>
      <vt:lpstr>Arial</vt:lpstr>
      <vt:lpstr>Impact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МАТРЕШКА</dc:title>
  <dc:creator>belenki</dc:creator>
  <cp:lastModifiedBy>Нина Тропотова</cp:lastModifiedBy>
  <cp:revision>22</cp:revision>
  <dcterms:created xsi:type="dcterms:W3CDTF">2007-01-01T11:54:34Z</dcterms:created>
  <dcterms:modified xsi:type="dcterms:W3CDTF">2020-06-04T13:51:12Z</dcterms:modified>
</cp:coreProperties>
</file>