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6" r:id="rId3"/>
    <p:sldMasterId id="2147483834" r:id="rId4"/>
    <p:sldMasterId id="2147483884" r:id="rId5"/>
    <p:sldMasterId id="2147483909" r:id="rId6"/>
  </p:sldMasterIdLst>
  <p:sldIdLst>
    <p:sldId id="317" r:id="rId7"/>
    <p:sldId id="322" r:id="rId8"/>
    <p:sldId id="275" r:id="rId9"/>
    <p:sldId id="310" r:id="rId10"/>
    <p:sldId id="316" r:id="rId11"/>
    <p:sldId id="257" r:id="rId12"/>
    <p:sldId id="259" r:id="rId13"/>
    <p:sldId id="27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20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72" d="100"/>
          <a:sy n="72" d="100"/>
        </p:scale>
        <p:origin x="-1092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80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46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777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71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5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62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04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04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37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70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39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845D-052D-44A2-AF9C-02BE63228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996184"/>
      </p:ext>
    </p:extLst>
  </p:cSld>
  <p:clrMapOvr>
    <a:masterClrMapping/>
  </p:clrMapOvr>
  <p:transition spd="slow" advTm="6000">
    <p:split orient="vert"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0A604-AE1F-4425-8C43-B2BB6F8DED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004747"/>
      </p:ext>
    </p:extLst>
  </p:cSld>
  <p:clrMapOvr>
    <a:masterClrMapping/>
  </p:clrMapOvr>
  <p:transition spd="slow" advTm="6000">
    <p:split orient="vert"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2B6A-7B79-4CEA-9ECB-0334CF74C06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413915"/>
      </p:ext>
    </p:extLst>
  </p:cSld>
  <p:clrMapOvr>
    <a:masterClrMapping/>
  </p:clrMapOvr>
  <p:transition spd="slow" advTm="6000">
    <p:split orient="vert"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B47CD-D855-46D0-9344-0EBB0325D1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948651"/>
      </p:ext>
    </p:extLst>
  </p:cSld>
  <p:clrMapOvr>
    <a:masterClrMapping/>
  </p:clrMapOvr>
  <p:transition spd="slow" advTm="6000">
    <p:split orient="vert"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F5407-97E6-4FA3-9E27-BE7527394A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688186"/>
      </p:ext>
    </p:extLst>
  </p:cSld>
  <p:clrMapOvr>
    <a:masterClrMapping/>
  </p:clrMapOvr>
  <p:transition spd="slow" advTm="6000"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8C91-4D88-4002-88C1-7A86772E38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173423"/>
      </p:ext>
    </p:extLst>
  </p:cSld>
  <p:clrMapOvr>
    <a:masterClrMapping/>
  </p:clrMapOvr>
  <p:transition spd="slow" advTm="6000"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C226-5F2D-4923-A903-04F5D0495A8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982564"/>
      </p:ext>
    </p:extLst>
  </p:cSld>
  <p:clrMapOvr>
    <a:masterClrMapping/>
  </p:clrMapOvr>
  <p:transition spd="slow" advTm="6000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80F7-A36A-4CA2-A4F8-B4FDFE18FB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093895"/>
      </p:ext>
    </p:extLst>
  </p:cSld>
  <p:clrMapOvr>
    <a:masterClrMapping/>
  </p:clrMapOvr>
  <p:transition spd="slow" advTm="6000"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DD5F0-6605-4D73-BEFC-3E418C2F5C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484203"/>
      </p:ext>
    </p:extLst>
  </p:cSld>
  <p:clrMapOvr>
    <a:masterClrMapping/>
  </p:clrMapOvr>
  <p:transition spd="slow" advTm="6000"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3591-1B12-422B-8F3D-80F2F50C74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132969"/>
      </p:ext>
    </p:extLst>
  </p:cSld>
  <p:clrMapOvr>
    <a:masterClrMapping/>
  </p:clrMapOvr>
  <p:transition spd="slow" advTm="6000"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BC9A-AE11-410E-8136-B953DA54C56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40059"/>
      </p:ext>
    </p:extLst>
  </p:cSld>
  <p:clrMapOvr>
    <a:masterClrMapping/>
  </p:clrMapOvr>
  <p:transition spd="slow" advTm="6000">
    <p:split orient="vert"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241F-62F7-4BD3-A858-3A6E4A89E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3760"/>
      </p:ext>
    </p:extLst>
  </p:cSld>
  <p:clrMapOvr>
    <a:masterClrMapping/>
  </p:clrMapOvr>
  <p:transition spd="slow" advTm="6000"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05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516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3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824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72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101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50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234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041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82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019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221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16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626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05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376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6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870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237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512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331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694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913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635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98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072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272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60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65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484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150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8746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02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138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DF7CA-94E0-4784-AE1B-9E165BCC9EAE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5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slow" advTm="6000"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968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70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A183D3-737D-4A13-BD81-19913737ED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05.06.2020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60C57E-5343-49E6-95CE-4A7D112BA7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8574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ina\Desktop\Солнечная система\the-unive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17381"/>
            <a:ext cx="9324529" cy="6875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система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5013176"/>
            <a:ext cx="8873009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AutoShape 2" descr="http://i.space.com/images/i/5922/wS2/PIA10969-1920.jpg?12925279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://i.space.com/images/i/5922/wS2/PIA10969-1920.jpg?129252795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na\Desktop\Солнечная система\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Воздух Венеры непригоден для дыхания, а поверхность покрыта вулканами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0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na\Desktop\Солнечная система\Earth_from_Space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47" y="1844824"/>
            <a:ext cx="3250704" cy="35283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Земля – планета, на которой мы живем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3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na\Desktop\Солнечная система\oboik.ru_435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149080"/>
            <a:ext cx="5508104" cy="270633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Луна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вращается вокруг Земли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0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na\Desktop\Солнечная система\Oblik_Luni_formirovali_kometi_a_ne_asteroid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3557"/>
            <a:ext cx="7632848" cy="6144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Луне нет воздуха и воды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5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na\Desktop\Солнечная система\4575221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3" y="0"/>
            <a:ext cx="2897979" cy="6858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Марс – красная планета, также похожа на Землю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0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na\Desktop\Солнечная система\mars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Марсе есть воздух, но дышать им нельзя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ina\Desktop\Солнечная система\Mars-i-mjeseci-Phobos-i-Deim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Вокруг Марса кружатся две луны –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Фобос и </a:t>
            </a:r>
            <a:r>
              <a:rPr lang="ru-RU" sz="3200" dirty="0" err="1" smtClean="0">
                <a:solidFill>
                  <a:schemeClr val="bg1"/>
                </a:solidFill>
              </a:rPr>
              <a:t>Деймос</a:t>
            </a:r>
            <a:r>
              <a:rPr lang="ru-RU" sz="3200" dirty="0" smtClean="0">
                <a:solidFill>
                  <a:schemeClr val="bg1"/>
                </a:solidFill>
              </a:rPr>
              <a:t> («Страх» и «Ужас»)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na\Desktop\Солнечная система\jupite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8304" cy="6885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392" y="146"/>
            <a:ext cx="2386608" cy="685785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Юпитер – самая большая планета в Солнечной системе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1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na\Desktop\Солнечная система\Юпитер-и-земля-в-сравн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74" y="7284"/>
            <a:ext cx="7982826" cy="6850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Юпитер по сравнению с Землей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na\Desktop\Солнечная система\6368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Сатурн – планета с кольцами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9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ru-RU" sz="4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ru-RU" sz="4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4000" b="1" i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Picture 21" descr="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2"/>
          <p:cNvSpPr>
            <a:spLocks noChangeArrowheads="1"/>
          </p:cNvSpPr>
          <p:nvPr/>
        </p:nvSpPr>
        <p:spPr bwMode="auto">
          <a:xfrm>
            <a:off x="2051050" y="5483503"/>
            <a:ext cx="676910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B800"/>
                </a:solidFill>
                <a:latin typeface="Comic Sans MS" pitchFamily="66" charset="0"/>
              </a:rPr>
              <a:t>	</a:t>
            </a:r>
            <a:r>
              <a:rPr lang="ru-RU" altLang="ru-RU" b="1" dirty="0" smtClean="0">
                <a:solidFill>
                  <a:srgbClr val="FFB800"/>
                </a:solidFill>
                <a:latin typeface="Comic Sans MS" pitchFamily="66" charset="0"/>
              </a:rPr>
              <a:t>Вселенная</a:t>
            </a:r>
            <a:endParaRPr lang="ru-RU" altLang="ru-RU" sz="1700" b="1" dirty="0">
              <a:solidFill>
                <a:srgbClr val="FFB8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484035"/>
      </p:ext>
    </p:extLst>
  </p:cSld>
  <p:clrMapOvr>
    <a:masterClrMapping/>
  </p:clrMapOvr>
  <p:transition spd="slow" advTm="6000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ina\Desktop\Солнечная система\0004-004-Voda-v-Zem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Сатурна – это частички льда, камни и пыль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7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ina\Desktop\Солнечная система\uranus_3d_space_screensaver-1595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Уран – ледяной гигант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8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na\Desktop\Солнечная система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Нептун – самая ветреная планета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7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7000924" cy="135732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Плутон – самая дальняя планета от солнца и самая </a:t>
            </a:r>
            <a:r>
              <a:rPr lang="ru-RU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маленькая планета.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плут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3071810"/>
            <a:ext cx="2880000" cy="2880000"/>
          </a:xfrm>
        </p:spPr>
      </p:pic>
    </p:spTree>
    <p:extLst>
      <p:ext uri="{BB962C8B-B14F-4D97-AF65-F5344CB8AC3E}">
        <p14:creationId xmlns="" xmlns:p14="http://schemas.microsoft.com/office/powerpoint/2010/main" val="17468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079" y="980728"/>
            <a:ext cx="8643998" cy="5143536"/>
          </a:xfrm>
        </p:spPr>
        <p:txBody>
          <a:bodyPr numCol="2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 порядку все планеты 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Назовёт любой из нас: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Раз - Меркурий,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Два - Венера,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Три - Земля,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Четыре - Марс,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Пять - Юпитер</a:t>
            </a: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Шесть - Сатурн,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Семь - Уран,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ним - Нептун.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Он восьмым идёт по счёту,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 за ним уже потом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девятая планета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 названием </a:t>
            </a: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Плутон.</a:t>
            </a:r>
            <a: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6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ina\Desktop\Солнечная система\71433_(www.GdeFon.com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8" cy="57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98557"/>
            <a:ext cx="885698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Солнечная система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0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500563"/>
            <a:ext cx="8715404" cy="1785937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Звезды –это огромные огненные шары.  Но для нас они кажутся маленькими, потому что находятся очень далеко. Самая близкая к нам звезда – Солнце. Она дает нашей планете свет и тепло, без нее не было бы жизни на  Земле.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The_Sun_by_the_Atmospheric_Imaging_Assembly_of_NASAs_Solar_Dynamics_Observatory_-_20100819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0714" b="10714"/>
          <a:stretch>
            <a:fillRect/>
          </a:stretch>
        </p:blipFill>
        <p:spPr>
          <a:xfrm>
            <a:off x="2051720" y="836712"/>
            <a:ext cx="483683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090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Солнце</a:t>
            </a:r>
            <a:r>
              <a:rPr lang="ru-RU" sz="4000" i="1" dirty="0" smtClean="0">
                <a:solidFill>
                  <a:schemeClr val="bg1"/>
                </a:solidFill>
              </a:rPr>
              <a:t> – </a:t>
            </a:r>
            <a:r>
              <a:rPr lang="ru-RU" sz="4000" dirty="0" smtClean="0">
                <a:solidFill>
                  <a:schemeClr val="bg1"/>
                </a:solidFill>
              </a:rPr>
              <a:t>звезда Солнечной системы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ina\Desktop\Солнечная система\eit_20011020_0119_304-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112568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76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Планеты вращаются вокруг Солнца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ina\Desktop\Солнечная система\solarsyste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650"/>
            <a:ext cx="9144001" cy="573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00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na\Desktop\Солнечная система\442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625070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Меркурий – самая близкая к Солнцу планета и самая быстрая из них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1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 Меркурии нет воздуха, а поверхность усеяна кратерами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Dina\Desktop\Солнечная система\208698main_merc_horiz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89" y="1600200"/>
            <a:ext cx="5018191" cy="5057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7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na\Desktop\Солнечная система\03a0e_bi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9" y="1857363"/>
            <a:ext cx="6429419" cy="4827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4" y="11266"/>
            <a:ext cx="9124675" cy="16175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Венера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sz="3600" dirty="0" smtClean="0">
                <a:solidFill>
                  <a:schemeClr val="bg1"/>
                </a:solidFill>
              </a:rPr>
              <a:t>эту планету называют сестрой Земли, но жить на ней нельзя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195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Тема Office</vt:lpstr>
      <vt:lpstr>Поток</vt:lpstr>
      <vt:lpstr>Оформление по умолчанию</vt:lpstr>
      <vt:lpstr>8_Поток</vt:lpstr>
      <vt:lpstr>2_Тема Office</vt:lpstr>
      <vt:lpstr>9_Поток</vt:lpstr>
      <vt:lpstr>Солнечная система</vt:lpstr>
      <vt:lpstr> </vt:lpstr>
      <vt:lpstr>Солнечная система</vt:lpstr>
      <vt:lpstr>Слайд 4</vt:lpstr>
      <vt:lpstr>Солнце – звезда Солнечной системы</vt:lpstr>
      <vt:lpstr>Планеты вращаются вокруг Солнца</vt:lpstr>
      <vt:lpstr>Меркурий – самая близкая к Солнцу планета и самая быстрая из них  </vt:lpstr>
      <vt:lpstr>На Меркурии нет воздуха, а поверхность усеяна кратерами</vt:lpstr>
      <vt:lpstr>Венера – эту планету называют сестрой Земли, но жить на ней нельзя </vt:lpstr>
      <vt:lpstr>Воздух Венеры непригоден для дыхания, а поверхность покрыта вулканами </vt:lpstr>
      <vt:lpstr>Земля – планета, на которой мы живем</vt:lpstr>
      <vt:lpstr>Луна вращается вокруг Земли</vt:lpstr>
      <vt:lpstr>На Луне нет воздуха и воды</vt:lpstr>
      <vt:lpstr>Марс – красная планета, также похожа на Землю</vt:lpstr>
      <vt:lpstr>На Марсе есть воздух, но дышать им нельзя</vt:lpstr>
      <vt:lpstr>Вокруг Марса кружатся две луны –  Фобос и Деймос («Страх» и «Ужас»)</vt:lpstr>
      <vt:lpstr>Юпитер – самая большая планета в Солнечной системе</vt:lpstr>
      <vt:lpstr>Юпитер по сравнению с Землей</vt:lpstr>
      <vt:lpstr>Сатурн – планета с кольцами </vt:lpstr>
      <vt:lpstr>Кольца Сатурна – это частички льда, камни и пыль</vt:lpstr>
      <vt:lpstr>Уран – ледяной гигант</vt:lpstr>
      <vt:lpstr>Нептун – самая ветреная планета</vt:lpstr>
      <vt:lpstr>Плутон – самая дальняя планета от солнца и самая маленькая планета.</vt:lpstr>
      <vt:lpstr>По порядку все планеты  Назовёт любой из нас: Раз - Меркурий, Два - Венера, Три - Земля, Четыре - Марс, Пять - Юпитер,  Шесть - Сатурн, Семь - Уран, За ним - Нептун. Он восьмым идёт по счёту, А за ним уже потом И девятая планета Под названием Плутон.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система</dc:title>
  <dc:creator>Dina</dc:creator>
  <cp:lastModifiedBy>д/с Ягодка</cp:lastModifiedBy>
  <cp:revision>37</cp:revision>
  <dcterms:created xsi:type="dcterms:W3CDTF">2013-10-22T05:46:00Z</dcterms:created>
  <dcterms:modified xsi:type="dcterms:W3CDTF">2020-06-05T05:46:05Z</dcterms:modified>
</cp:coreProperties>
</file>