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63" r:id="rId3"/>
    <p:sldId id="265" r:id="rId4"/>
    <p:sldId id="261" r:id="rId5"/>
    <p:sldId id="266" r:id="rId6"/>
    <p:sldId id="267" r:id="rId7"/>
    <p:sldId id="268" r:id="rId8"/>
    <p:sldId id="269" r:id="rId9"/>
    <p:sldId id="271" r:id="rId10"/>
    <p:sldId id="273" r:id="rId11"/>
    <p:sldId id="277" r:id="rId12"/>
    <p:sldId id="276" r:id="rId13"/>
    <p:sldId id="274" r:id="rId14"/>
    <p:sldId id="259" r:id="rId15"/>
    <p:sldId id="272" r:id="rId16"/>
    <p:sldId id="260" r:id="rId17"/>
    <p:sldId id="279" r:id="rId18"/>
    <p:sldId id="278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54" y="5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A2266-575D-4846-866E-06F1040ADAB8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E025C8-F660-4396-9A79-401409AF3E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6961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E025C8-F660-4396-9A79-401409AF3E7E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7988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E17B-F738-441B-8FFE-83939C589FDF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3F3AC-D21E-4736-A075-8EDED4771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0706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E17B-F738-441B-8FFE-83939C589FDF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3F3AC-D21E-4736-A075-8EDED4771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7805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E17B-F738-441B-8FFE-83939C589FDF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3F3AC-D21E-4736-A075-8EDED4771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317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E17B-F738-441B-8FFE-83939C589FDF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3F3AC-D21E-4736-A075-8EDED4771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724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E17B-F738-441B-8FFE-83939C589FDF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3F3AC-D21E-4736-A075-8EDED4771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3404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E17B-F738-441B-8FFE-83939C589FDF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3F3AC-D21E-4736-A075-8EDED4771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41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E17B-F738-441B-8FFE-83939C589FDF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3F3AC-D21E-4736-A075-8EDED4771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09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E17B-F738-441B-8FFE-83939C589FDF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3F3AC-D21E-4736-A075-8EDED4771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0130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E17B-F738-441B-8FFE-83939C589FDF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3F3AC-D21E-4736-A075-8EDED4771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3007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E17B-F738-441B-8FFE-83939C589FDF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3F3AC-D21E-4736-A075-8EDED4771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496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77E17B-F738-441B-8FFE-83939C589FDF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E3F3AC-D21E-4736-A075-8EDED4771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980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77E17B-F738-441B-8FFE-83939C589FDF}" type="datetimeFigureOut">
              <a:rPr lang="ru-RU" smtClean="0"/>
              <a:t>23.06.2020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E3F3AC-D21E-4736-A075-8EDED47710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2192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1.jpeg"/><Relationship Id="rId7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10" Type="http://schemas.openxmlformats.org/officeDocument/2006/relationships/image" Target="../media/image17.jpeg"/><Relationship Id="rId4" Type="http://schemas.openxmlformats.org/officeDocument/2006/relationships/image" Target="../media/image12.jpeg"/><Relationship Id="rId9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906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28898" y="494612"/>
            <a:ext cx="5215247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Classwork</a:t>
            </a:r>
            <a:endParaRPr lang="ru-RU" sz="80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67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79" y="-32674"/>
            <a:ext cx="12192000" cy="689067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614891" y="2747590"/>
            <a:ext cx="691852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i</a:t>
            </a:r>
            <a:r>
              <a:rPr lang="en-US" sz="54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s my favourite season.</a:t>
            </a:r>
            <a:endParaRPr lang="ru-RU" sz="54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06" y="569401"/>
            <a:ext cx="1842028" cy="12607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906" y="1933782"/>
            <a:ext cx="1799500" cy="12754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4"/>
          <a:stretch/>
        </p:blipFill>
        <p:spPr>
          <a:xfrm>
            <a:off x="1105153" y="3363686"/>
            <a:ext cx="1808347" cy="12731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153" y="4797029"/>
            <a:ext cx="1797448" cy="13067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848844" y="491872"/>
            <a:ext cx="73338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u="sng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Составьте предложение (устно)</a:t>
            </a:r>
            <a:r>
              <a:rPr lang="en-US" sz="4000" b="1" u="sng" cap="none" spc="0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4000" b="1" u="sng" cap="none" spc="0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2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79" y="-32674"/>
            <a:ext cx="12192000" cy="68906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3" t="7617" b="9733"/>
          <a:stretch/>
        </p:blipFill>
        <p:spPr>
          <a:xfrm>
            <a:off x="1003101" y="746417"/>
            <a:ext cx="3162459" cy="21999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t="6209" r="8344" b="8437"/>
          <a:stretch/>
        </p:blipFill>
        <p:spPr>
          <a:xfrm>
            <a:off x="4587419" y="4221281"/>
            <a:ext cx="3006612" cy="19909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17658" r="5210" b="23514"/>
          <a:stretch/>
        </p:blipFill>
        <p:spPr>
          <a:xfrm>
            <a:off x="7843706" y="825344"/>
            <a:ext cx="3051850" cy="213334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30813" y="2800682"/>
            <a:ext cx="381579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It`s snowing.</a:t>
            </a:r>
            <a:endParaRPr lang="ru-RU" sz="44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33920" y="3508265"/>
            <a:ext cx="451360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It`s raining.</a:t>
            </a:r>
            <a:endParaRPr lang="ru-RU" sz="44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737993" y="2896826"/>
            <a:ext cx="32632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It`s sunny.</a:t>
            </a:r>
            <a:endParaRPr lang="ru-RU" sz="44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82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79" y="-32674"/>
            <a:ext cx="12192000" cy="689067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3" t="7617" b="9733"/>
          <a:stretch/>
        </p:blipFill>
        <p:spPr>
          <a:xfrm>
            <a:off x="1003101" y="746417"/>
            <a:ext cx="3162459" cy="219992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t="6209" r="8344" b="8437"/>
          <a:stretch/>
        </p:blipFill>
        <p:spPr>
          <a:xfrm>
            <a:off x="4587419" y="4221281"/>
            <a:ext cx="3006612" cy="19909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17658" r="5210" b="23514"/>
          <a:stretch/>
        </p:blipFill>
        <p:spPr>
          <a:xfrm>
            <a:off x="7843706" y="825344"/>
            <a:ext cx="3051850" cy="213334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30813" y="2800682"/>
            <a:ext cx="381579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It`s snowing.</a:t>
            </a:r>
            <a:endParaRPr lang="ru-RU" sz="44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33920" y="3508265"/>
            <a:ext cx="4513609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It`s raining.</a:t>
            </a:r>
            <a:endParaRPr lang="ru-RU" sz="44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737993" y="2896826"/>
            <a:ext cx="326327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It`s sunny.</a:t>
            </a:r>
            <a:endParaRPr lang="ru-RU" sz="44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Умножение 1"/>
          <p:cNvSpPr/>
          <p:nvPr/>
        </p:nvSpPr>
        <p:spPr>
          <a:xfrm>
            <a:off x="816161" y="2697250"/>
            <a:ext cx="1057978" cy="1060112"/>
          </a:xfrm>
          <a:prstGeom prst="mathMultiply">
            <a:avLst>
              <a:gd name="adj1" fmla="val 1285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0" name="Умножение 9"/>
          <p:cNvSpPr/>
          <p:nvPr/>
        </p:nvSpPr>
        <p:spPr>
          <a:xfrm>
            <a:off x="3190005" y="2698284"/>
            <a:ext cx="1046413" cy="1060112"/>
          </a:xfrm>
          <a:prstGeom prst="mathMultiply">
            <a:avLst>
              <a:gd name="adj1" fmla="val 1364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3" name="Умножение 12"/>
          <p:cNvSpPr/>
          <p:nvPr/>
        </p:nvSpPr>
        <p:spPr>
          <a:xfrm>
            <a:off x="4537716" y="3344894"/>
            <a:ext cx="979433" cy="1060112"/>
          </a:xfrm>
          <a:prstGeom prst="mathMultiply">
            <a:avLst>
              <a:gd name="adj1" fmla="val 15520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8" name="Умножение 17"/>
          <p:cNvSpPr/>
          <p:nvPr/>
        </p:nvSpPr>
        <p:spPr>
          <a:xfrm>
            <a:off x="6427070" y="3373626"/>
            <a:ext cx="1102056" cy="1060112"/>
          </a:xfrm>
          <a:prstGeom prst="mathMultiply">
            <a:avLst>
              <a:gd name="adj1" fmla="val 13706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19" name="Умножение 18"/>
          <p:cNvSpPr/>
          <p:nvPr/>
        </p:nvSpPr>
        <p:spPr>
          <a:xfrm>
            <a:off x="7869481" y="2765554"/>
            <a:ext cx="1066294" cy="1060112"/>
          </a:xfrm>
          <a:prstGeom prst="mathMultiply">
            <a:avLst>
              <a:gd name="adj1" fmla="val 1285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20" name="Умножение 19"/>
          <p:cNvSpPr/>
          <p:nvPr/>
        </p:nvSpPr>
        <p:spPr>
          <a:xfrm>
            <a:off x="9810099" y="2832873"/>
            <a:ext cx="994421" cy="1060112"/>
          </a:xfrm>
          <a:prstGeom prst="mathMultiply">
            <a:avLst>
              <a:gd name="adj1" fmla="val 14187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88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379" y="-32674"/>
            <a:ext cx="12192000" cy="68906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624962" y="2740105"/>
            <a:ext cx="175062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I love</a:t>
            </a:r>
            <a:endParaRPr lang="ru-RU" sz="54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173031" y="2747590"/>
            <a:ext cx="469861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</a:t>
            </a:r>
            <a:r>
              <a:rPr lang="en-US" sz="54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ecause I love</a:t>
            </a:r>
            <a:endParaRPr lang="ru-RU" sz="54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815" y="597563"/>
            <a:ext cx="1842028" cy="12607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603" y="1959770"/>
            <a:ext cx="1799500" cy="12754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4"/>
          <a:stretch/>
        </p:blipFill>
        <p:spPr>
          <a:xfrm>
            <a:off x="2377756" y="3411768"/>
            <a:ext cx="1808347" cy="12731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583" y="4791289"/>
            <a:ext cx="1797448" cy="13067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93" t="7617" b="9733"/>
          <a:stretch/>
        </p:blipFill>
        <p:spPr>
          <a:xfrm>
            <a:off x="9349466" y="712770"/>
            <a:ext cx="1792958" cy="124725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1" t="6209" r="8344" b="8437"/>
          <a:stretch/>
        </p:blipFill>
        <p:spPr>
          <a:xfrm>
            <a:off x="9360893" y="3468318"/>
            <a:ext cx="1781531" cy="11797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" t="1731" r="1383" b="33916"/>
          <a:stretch/>
        </p:blipFill>
        <p:spPr>
          <a:xfrm>
            <a:off x="9360893" y="2167607"/>
            <a:ext cx="1724466" cy="107710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5" t="17658" r="5210" b="23514"/>
          <a:stretch/>
        </p:blipFill>
        <p:spPr>
          <a:xfrm>
            <a:off x="9441644" y="4846714"/>
            <a:ext cx="1710722" cy="1195849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8223952" y="968685"/>
            <a:ext cx="12176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the</a:t>
            </a:r>
            <a:endParaRPr lang="ru-RU" sz="54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8223952" y="3663435"/>
            <a:ext cx="12176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the</a:t>
            </a:r>
            <a:endParaRPr lang="ru-RU" sz="54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376352" y="4982973"/>
            <a:ext cx="121769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the</a:t>
            </a:r>
            <a:endParaRPr lang="ru-RU" sz="54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535966" y="-123073"/>
            <a:ext cx="733386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1" u="sng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Составьте</a:t>
            </a:r>
            <a:r>
              <a:rPr lang="ru-RU" sz="4000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000" b="1" u="sng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предложение</a:t>
            </a:r>
            <a:r>
              <a:rPr lang="ru-RU" sz="4000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(</a:t>
            </a:r>
            <a:r>
              <a:rPr lang="ru-RU" sz="4000" b="1" u="sng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устно</a:t>
            </a:r>
            <a:r>
              <a:rPr lang="ru-RU" sz="4000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r>
              <a:rPr lang="en-US" sz="4000" b="1" cap="none" spc="0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4000" b="1" cap="none" spc="0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932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74"/>
            <a:ext cx="12192000" cy="6890674"/>
          </a:xfrm>
          <a:prstGeom prst="rect">
            <a:avLst/>
          </a:prstGeom>
        </p:spPr>
      </p:pic>
      <p:pic>
        <p:nvPicPr>
          <p:cNvPr id="7" name="Starlight 2 - Module 7 - p 55 ex 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17197" y="590442"/>
            <a:ext cx="7055551" cy="564444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210120" y="426563"/>
            <a:ext cx="2166442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Let`s sing</a:t>
            </a:r>
            <a:endParaRPr lang="ru-RU" sz="48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015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74"/>
            <a:ext cx="12192000" cy="6890674"/>
          </a:xfrm>
          <a:prstGeom prst="rect">
            <a:avLst/>
          </a:prstGeom>
        </p:spPr>
      </p:pic>
      <p:pic>
        <p:nvPicPr>
          <p:cNvPr id="2" name="Starlight 2 - Module 7 - p 56 ex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8943" y="526638"/>
            <a:ext cx="7215063" cy="57720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210120" y="426563"/>
            <a:ext cx="2166442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SB </a:t>
            </a:r>
          </a:p>
          <a:p>
            <a:pPr algn="ctr"/>
            <a:r>
              <a:rPr lang="en-US" sz="48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p.56-57 </a:t>
            </a:r>
          </a:p>
          <a:p>
            <a:pPr algn="ctr"/>
            <a:r>
              <a:rPr lang="en-US" sz="48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ex. 1</a:t>
            </a:r>
            <a:endParaRPr lang="ru-RU" sz="48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803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6" y="0"/>
            <a:ext cx="10723417" cy="68906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193277" y="305771"/>
            <a:ext cx="78182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WB p. 28 ex. </a:t>
            </a:r>
            <a:r>
              <a:rPr lang="en-US" sz="6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6</a:t>
            </a:r>
            <a:r>
              <a:rPr lang="ru-RU" sz="6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3600" b="1" dirty="0" smtClean="0">
                <a:ln w="2857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(выполните упражнение в рабочей тетради)</a:t>
            </a:r>
            <a:endParaRPr lang="en-US" sz="3600" b="1" dirty="0">
              <a:ln w="28575">
                <a:noFill/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0976" t="20553" r="7747" b="58643"/>
          <a:stretch/>
        </p:blipFill>
        <p:spPr>
          <a:xfrm>
            <a:off x="2193277" y="1875431"/>
            <a:ext cx="7666893" cy="407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5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6" y="0"/>
            <a:ext cx="10723417" cy="68906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12276" y="459507"/>
            <a:ext cx="866335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WB p. 28 ex. 6 </a:t>
            </a:r>
            <a:r>
              <a:rPr lang="ru-RU" sz="2800" b="1" dirty="0" smtClean="0">
                <a:ln w="28575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проверьте свои ответы</a:t>
            </a:r>
            <a:r>
              <a:rPr lang="en-US" sz="6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 </a:t>
            </a:r>
            <a:endParaRPr lang="en-US" sz="6000" b="1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60976" t="20553" r="7747" b="58643"/>
          <a:stretch/>
        </p:blipFill>
        <p:spPr>
          <a:xfrm>
            <a:off x="2193277" y="1416257"/>
            <a:ext cx="7666893" cy="4079631"/>
          </a:xfrm>
          <a:prstGeom prst="rect">
            <a:avLst/>
          </a:prstGeom>
        </p:spPr>
      </p:pic>
      <p:sp>
        <p:nvSpPr>
          <p:cNvPr id="5" name="Минус 4"/>
          <p:cNvSpPr/>
          <p:nvPr/>
        </p:nvSpPr>
        <p:spPr>
          <a:xfrm>
            <a:off x="2799227" y="2647906"/>
            <a:ext cx="1784496" cy="304800"/>
          </a:xfrm>
          <a:prstGeom prst="mathMinus">
            <a:avLst>
              <a:gd name="adj1" fmla="val 15827"/>
            </a:avLst>
          </a:prstGeom>
          <a:solidFill>
            <a:srgbClr val="FF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Минус 5"/>
          <p:cNvSpPr/>
          <p:nvPr/>
        </p:nvSpPr>
        <p:spPr>
          <a:xfrm>
            <a:off x="2799227" y="3761729"/>
            <a:ext cx="2780958" cy="304800"/>
          </a:xfrm>
          <a:prstGeom prst="mathMinus">
            <a:avLst>
              <a:gd name="adj1" fmla="val 15827"/>
            </a:avLst>
          </a:prstGeom>
          <a:solidFill>
            <a:srgbClr val="FF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Минус 6"/>
          <p:cNvSpPr/>
          <p:nvPr/>
        </p:nvSpPr>
        <p:spPr>
          <a:xfrm>
            <a:off x="2564766" y="5191088"/>
            <a:ext cx="2312034" cy="304800"/>
          </a:xfrm>
          <a:prstGeom prst="mathMinus">
            <a:avLst>
              <a:gd name="adj1" fmla="val 15827"/>
            </a:avLst>
          </a:prstGeom>
          <a:solidFill>
            <a:srgbClr val="FF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58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16" y="0"/>
            <a:ext cx="10723417" cy="68906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35677" y="426015"/>
            <a:ext cx="847898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dirty="0" err="1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Hometask</a:t>
            </a:r>
            <a:r>
              <a:rPr lang="en-US" sz="6000" b="1" dirty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ru-RU" sz="6000" b="1" dirty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РТ стр. </a:t>
            </a:r>
            <a:r>
              <a:rPr lang="ru-RU" sz="6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2</a:t>
            </a:r>
            <a:r>
              <a:rPr lang="en-US" sz="6000" b="1" dirty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8</a:t>
            </a:r>
            <a:r>
              <a:rPr lang="ru-RU" sz="6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6000" b="1" dirty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упр. </a:t>
            </a:r>
            <a:r>
              <a:rPr lang="en-US" sz="6000" b="1" dirty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7</a:t>
            </a:r>
            <a:r>
              <a:rPr lang="ru-RU" sz="6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;</a:t>
            </a:r>
            <a:endParaRPr lang="en-US" sz="6000" b="1" dirty="0" smtClean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6000" b="1" dirty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</a:t>
            </a:r>
            <a:r>
              <a:rPr lang="ru-RU" sz="6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чебник стр. 61 </a:t>
            </a:r>
            <a:r>
              <a:rPr lang="ru-RU" sz="6000" b="1" dirty="0" err="1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упр</a:t>
            </a:r>
            <a:r>
              <a:rPr lang="ru-RU" sz="6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3, 5; </a:t>
            </a:r>
            <a:endParaRPr lang="ru-RU" sz="6000" b="1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sz="6000" b="1" dirty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выучить </a:t>
            </a:r>
            <a:r>
              <a:rPr lang="ru-RU" sz="6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слова</a:t>
            </a:r>
          </a:p>
          <a:p>
            <a:pPr algn="ctr"/>
            <a:endParaRPr lang="ru-RU" sz="6000" b="1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436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0324"/>
            <a:ext cx="12192000" cy="69727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33517" y="1295356"/>
            <a:ext cx="3695243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en-US" sz="8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pring</a:t>
            </a:r>
          </a:p>
          <a:p>
            <a:pPr algn="ctr"/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</a:t>
            </a:r>
            <a:r>
              <a:rPr lang="en-US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inter</a:t>
            </a:r>
          </a:p>
          <a:p>
            <a:pPr algn="ctr"/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en-US" sz="8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ummer</a:t>
            </a:r>
          </a:p>
          <a:p>
            <a:pPr algn="ctr"/>
            <a:r>
              <a:rPr lang="en-US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autumn</a:t>
            </a:r>
            <a:endParaRPr lang="ru-RU" sz="80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30091" y="398522"/>
            <a:ext cx="6722160" cy="880241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3600" b="1" cap="none" spc="0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Match the season and the picture</a:t>
            </a:r>
            <a:r>
              <a:rPr lang="ru-RU" sz="3600" b="1" cap="none" spc="0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</a:p>
          <a:p>
            <a:pPr algn="ctr">
              <a:lnSpc>
                <a:spcPct val="80000"/>
              </a:lnSpc>
            </a:pPr>
            <a:r>
              <a:rPr lang="ru-RU" sz="2800" b="1" cap="none" spc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(подберите слово к картинке</a:t>
            </a:r>
            <a:r>
              <a:rPr lang="en-US" sz="2800" b="1" cap="none" spc="0" dirty="0" smtClean="0">
                <a:ln w="10160">
                  <a:noFill/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)</a:t>
            </a:r>
            <a:endParaRPr lang="ru-RU" sz="5400" b="1" cap="none" spc="0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54" y="1195246"/>
            <a:ext cx="3334104" cy="2281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286" y="1281039"/>
            <a:ext cx="3314154" cy="2409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54" y="3748187"/>
            <a:ext cx="3334104" cy="23631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4"/>
          <a:stretch/>
        </p:blipFill>
        <p:spPr>
          <a:xfrm>
            <a:off x="8007286" y="3889329"/>
            <a:ext cx="3314155" cy="2333341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3405701" y="2784777"/>
            <a:ext cx="617517" cy="64126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  <a:t>1</a:t>
            </a:r>
            <a:endParaRPr lang="ru-RU" sz="4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426737" y="5484194"/>
            <a:ext cx="617517" cy="64126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ru-RU" sz="4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033657" y="5578435"/>
            <a:ext cx="617517" cy="64126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endParaRPr lang="ru-RU" sz="4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033657" y="3049078"/>
            <a:ext cx="617517" cy="64126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lang="ru-RU" sz="4400" b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51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74"/>
            <a:ext cx="12192000" cy="68906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133517" y="1295356"/>
            <a:ext cx="3695242" cy="50167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en-US" sz="8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92D05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pring</a:t>
            </a:r>
          </a:p>
          <a:p>
            <a:pPr algn="ctr"/>
            <a:r>
              <a:rPr lang="en-US" sz="8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  <a:r>
              <a:rPr lang="en-US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utumn</a:t>
            </a:r>
            <a:endParaRPr lang="en-US" sz="8000" b="1" cap="none" spc="0" dirty="0" smtClean="0">
              <a:ln w="10160">
                <a:solidFill>
                  <a:schemeClr val="accent5"/>
                </a:solidFill>
                <a:prstDash val="solid"/>
              </a:ln>
              <a:solidFill>
                <a:srgbClr val="92D05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en-US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en-US" sz="80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ummer</a:t>
            </a:r>
          </a:p>
          <a:p>
            <a:pPr algn="ctr"/>
            <a:r>
              <a:rPr lang="en-US" sz="80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0B0F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winter</a:t>
            </a:r>
            <a:endParaRPr lang="en-US" sz="8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00B0F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33138" y="357709"/>
            <a:ext cx="733951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Проверьте свои ответы</a:t>
            </a:r>
            <a:r>
              <a:rPr lang="en-US" sz="5400" b="1" cap="none" spc="0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1" cap="none" spc="0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54" y="1195246"/>
            <a:ext cx="3334104" cy="2281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7286" y="1281039"/>
            <a:ext cx="3314154" cy="2409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54" y="3748187"/>
            <a:ext cx="3334104" cy="23631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4"/>
          <a:stretch/>
        </p:blipFill>
        <p:spPr>
          <a:xfrm>
            <a:off x="8007286" y="3889329"/>
            <a:ext cx="3314155" cy="2333341"/>
          </a:xfrm>
          <a:prstGeom prst="rect">
            <a:avLst/>
          </a:prstGeom>
        </p:spPr>
      </p:pic>
      <p:sp>
        <p:nvSpPr>
          <p:cNvPr id="10" name="Овал 9"/>
          <p:cNvSpPr/>
          <p:nvPr/>
        </p:nvSpPr>
        <p:spPr>
          <a:xfrm>
            <a:off x="3405701" y="2784777"/>
            <a:ext cx="617517" cy="64126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  <a:t>1</a:t>
            </a:r>
            <a:endParaRPr lang="ru-RU" sz="4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3426737" y="5484194"/>
            <a:ext cx="617517" cy="64126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  <a:endParaRPr lang="ru-RU" sz="4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8033657" y="5578435"/>
            <a:ext cx="617517" cy="64126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  <a:t>4</a:t>
            </a:r>
            <a:endParaRPr lang="ru-RU" sz="4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8033657" y="3049078"/>
            <a:ext cx="617517" cy="641267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accent5">
                    <a:lumMod val="75000"/>
                  </a:schemeClr>
                </a:solidFill>
              </a:rPr>
              <a:t>3</a:t>
            </a:r>
            <a:endParaRPr lang="ru-RU" sz="44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5" name="Прямая со стрелкой 14"/>
          <p:cNvCxnSpPr/>
          <p:nvPr/>
        </p:nvCxnSpPr>
        <p:spPr>
          <a:xfrm flipH="1" flipV="1">
            <a:off x="3935982" y="3114124"/>
            <a:ext cx="522515" cy="973776"/>
          </a:xfrm>
          <a:prstGeom prst="straightConnector1">
            <a:avLst/>
          </a:prstGeom>
          <a:ln w="57150">
            <a:solidFill>
              <a:srgbClr val="CC330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3735495" y="2361156"/>
            <a:ext cx="996551" cy="3217279"/>
          </a:xfrm>
          <a:prstGeom prst="straightConnector1">
            <a:avLst/>
          </a:prstGeom>
          <a:ln w="57150">
            <a:solidFill>
              <a:srgbClr val="92D05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7559995" y="3601012"/>
            <a:ext cx="706780" cy="2176895"/>
          </a:xfrm>
          <a:prstGeom prst="straightConnector1">
            <a:avLst/>
          </a:prstGeom>
          <a:ln w="57150">
            <a:solidFill>
              <a:srgbClr val="FF9966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V="1">
            <a:off x="7347958" y="3426044"/>
            <a:ext cx="863582" cy="2306687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429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74"/>
            <a:ext cx="12192000" cy="68906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846" y="2008240"/>
            <a:ext cx="2394177" cy="2439068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69569" y="2409738"/>
            <a:ext cx="155864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It`s</a:t>
            </a:r>
            <a:endParaRPr lang="ru-RU" sz="80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29595" y="2409737"/>
            <a:ext cx="155864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in</a:t>
            </a:r>
            <a:endParaRPr lang="ru-RU" sz="80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817" y="1930497"/>
            <a:ext cx="3334104" cy="228191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86329" y="357709"/>
            <a:ext cx="9833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Составьте предложение (устно)</a:t>
            </a:r>
            <a:r>
              <a:rPr lang="en-US" sz="5400" b="1" cap="none" spc="0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1" cap="none" spc="0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9594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74"/>
            <a:ext cx="12192000" cy="68906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4262" y="1781299"/>
            <a:ext cx="2585333" cy="278476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469569" y="2409738"/>
            <a:ext cx="155864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It`s</a:t>
            </a:r>
            <a:endParaRPr lang="ru-RU" sz="80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29595" y="2409737"/>
            <a:ext cx="155864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in</a:t>
            </a:r>
            <a:endParaRPr lang="ru-RU" sz="80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35" y="1866803"/>
            <a:ext cx="3314154" cy="24093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86329" y="357709"/>
            <a:ext cx="9833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Составьте предложение (устно)</a:t>
            </a:r>
            <a:r>
              <a:rPr lang="en-US" sz="5400" b="1" cap="none" spc="0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1" cap="none" spc="0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6343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74"/>
            <a:ext cx="12192000" cy="68906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70"/>
          <a:stretch/>
        </p:blipFill>
        <p:spPr>
          <a:xfrm>
            <a:off x="3214261" y="2041602"/>
            <a:ext cx="3015334" cy="243591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69569" y="2409738"/>
            <a:ext cx="155864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It`s</a:t>
            </a:r>
            <a:endParaRPr lang="ru-RU" sz="80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29595" y="2409737"/>
            <a:ext cx="155864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in</a:t>
            </a:r>
            <a:endParaRPr lang="ru-RU" sz="80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6829" y="1355120"/>
            <a:ext cx="3334104" cy="2281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04"/>
          <a:stretch/>
        </p:blipFill>
        <p:spPr>
          <a:xfrm>
            <a:off x="7766829" y="3773849"/>
            <a:ext cx="3314155" cy="233334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86329" y="357709"/>
            <a:ext cx="9833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Составьте предложение (устно)</a:t>
            </a:r>
            <a:r>
              <a:rPr lang="en-US" sz="5400" b="1" cap="none" spc="0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1" cap="none" spc="0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332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74"/>
            <a:ext cx="12192000" cy="68906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307" y="1531917"/>
            <a:ext cx="2824288" cy="348688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69569" y="2409738"/>
            <a:ext cx="155864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It`s</a:t>
            </a:r>
            <a:endParaRPr lang="ru-RU" sz="80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29595" y="2409737"/>
            <a:ext cx="155864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in</a:t>
            </a:r>
            <a:endParaRPr lang="ru-RU" sz="80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8235" y="1866803"/>
            <a:ext cx="3314154" cy="240930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86329" y="357709"/>
            <a:ext cx="9833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Составьте предложение (устно)</a:t>
            </a:r>
            <a:r>
              <a:rPr lang="en-US" sz="5400" b="1" cap="none" spc="0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1" cap="none" spc="0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42235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7" y="-32674"/>
            <a:ext cx="12192000" cy="689067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r="13045" b="56155"/>
          <a:stretch/>
        </p:blipFill>
        <p:spPr>
          <a:xfrm>
            <a:off x="3194462" y="2170092"/>
            <a:ext cx="3218214" cy="180272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469569" y="2409738"/>
            <a:ext cx="155864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It`s</a:t>
            </a:r>
            <a:endParaRPr lang="ru-RU" sz="80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229595" y="2409737"/>
            <a:ext cx="155864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in</a:t>
            </a:r>
            <a:endParaRPr lang="ru-RU" sz="80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695" y="1273324"/>
            <a:ext cx="3334104" cy="22819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758" y="3733176"/>
            <a:ext cx="3334104" cy="236319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86329" y="357709"/>
            <a:ext cx="98331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Составьте предложение (устно)</a:t>
            </a:r>
            <a:r>
              <a:rPr lang="en-US" sz="5400" b="1" cap="none" spc="0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5400" b="1" cap="none" spc="0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507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3127" y="-32674"/>
            <a:ext cx="12192000" cy="689067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176892" y="2984008"/>
            <a:ext cx="967195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because </a:t>
            </a:r>
            <a:r>
              <a:rPr lang="ru-RU" sz="8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- потому что</a:t>
            </a:r>
            <a:endParaRPr lang="ru-RU" sz="80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09524" y="4657287"/>
            <a:ext cx="10006696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f</a:t>
            </a:r>
            <a:r>
              <a:rPr lang="en-US" sz="8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avourite -</a:t>
            </a:r>
            <a:r>
              <a:rPr lang="ru-RU" sz="8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любимый</a:t>
            </a:r>
            <a:r>
              <a:rPr lang="en-US" sz="8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endParaRPr lang="ru-RU" sz="80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8" name="Минус 7"/>
          <p:cNvSpPr/>
          <p:nvPr/>
        </p:nvSpPr>
        <p:spPr>
          <a:xfrm>
            <a:off x="4370119" y="4044014"/>
            <a:ext cx="546265" cy="253707"/>
          </a:xfrm>
          <a:prstGeom prst="mathMinus">
            <a:avLst/>
          </a:prstGeom>
          <a:solidFill>
            <a:srgbClr val="FF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9" name="Минус 8"/>
          <p:cNvSpPr/>
          <p:nvPr/>
        </p:nvSpPr>
        <p:spPr>
          <a:xfrm>
            <a:off x="4370119" y="3922385"/>
            <a:ext cx="546265" cy="253707"/>
          </a:xfrm>
          <a:prstGeom prst="mathMinus">
            <a:avLst/>
          </a:prstGeom>
          <a:solidFill>
            <a:srgbClr val="FF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Минус 9"/>
          <p:cNvSpPr/>
          <p:nvPr/>
        </p:nvSpPr>
        <p:spPr>
          <a:xfrm>
            <a:off x="4853048" y="5588826"/>
            <a:ext cx="546265" cy="253707"/>
          </a:xfrm>
          <a:prstGeom prst="mathMinus">
            <a:avLst/>
          </a:prstGeom>
          <a:solidFill>
            <a:srgbClr val="FF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Минус 10"/>
          <p:cNvSpPr/>
          <p:nvPr/>
        </p:nvSpPr>
        <p:spPr>
          <a:xfrm>
            <a:off x="4849241" y="5715679"/>
            <a:ext cx="546265" cy="253707"/>
          </a:xfrm>
          <a:prstGeom prst="mathMinus">
            <a:avLst/>
          </a:prstGeom>
          <a:solidFill>
            <a:srgbClr val="FF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2" name="Арка 11"/>
          <p:cNvSpPr/>
          <p:nvPr/>
        </p:nvSpPr>
        <p:spPr>
          <a:xfrm rot="10800000">
            <a:off x="2989852" y="3740216"/>
            <a:ext cx="1021278" cy="510641"/>
          </a:xfrm>
          <a:prstGeom prst="blockArc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Арка 12"/>
          <p:cNvSpPr/>
          <p:nvPr/>
        </p:nvSpPr>
        <p:spPr>
          <a:xfrm rot="10800000">
            <a:off x="2852252" y="5460359"/>
            <a:ext cx="1021278" cy="510641"/>
          </a:xfrm>
          <a:prstGeom prst="blockArc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852252" y="2505574"/>
            <a:ext cx="1287532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rgbClr val="FFFF00"/>
                </a:solidFill>
              </a:rPr>
              <a:t>[ɔ:]</a:t>
            </a:r>
            <a:endParaRPr lang="ru-RU" sz="6600" dirty="0">
              <a:solidFill>
                <a:srgbClr val="FFFF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824096" y="4192086"/>
            <a:ext cx="112562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dirty="0">
                <a:solidFill>
                  <a:srgbClr val="FFFF00"/>
                </a:solidFill>
              </a:rPr>
              <a:t>[ə]</a:t>
            </a:r>
            <a:endParaRPr lang="ru-RU" sz="6600" dirty="0">
              <a:solidFill>
                <a:srgbClr val="FFFF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798955" y="357709"/>
            <a:ext cx="68078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u="sng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Запишите</a:t>
            </a:r>
            <a:r>
              <a:rPr lang="ru-RU" sz="5400" b="1" u="sng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r>
              <a:rPr lang="ru-RU" sz="4400" b="1" u="sng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слова в словарь</a:t>
            </a:r>
            <a:r>
              <a:rPr lang="en-US" sz="4400" b="1" cap="none" spc="0" dirty="0" smtClean="0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.</a:t>
            </a:r>
            <a:endParaRPr lang="ru-RU" sz="4400" b="1" cap="none" spc="0" dirty="0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76891" y="1320802"/>
            <a:ext cx="967195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season </a:t>
            </a:r>
            <a:r>
              <a:rPr lang="ru-RU" sz="80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– время года </a:t>
            </a:r>
            <a:endParaRPr lang="ru-RU" sz="8000" b="1" cap="none" spc="0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18" name="Арка 17"/>
          <p:cNvSpPr/>
          <p:nvPr/>
        </p:nvSpPr>
        <p:spPr>
          <a:xfrm rot="10800000">
            <a:off x="1968573" y="2089976"/>
            <a:ext cx="1021278" cy="510641"/>
          </a:xfrm>
          <a:prstGeom prst="blockArc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Минус 18"/>
          <p:cNvSpPr/>
          <p:nvPr/>
        </p:nvSpPr>
        <p:spPr>
          <a:xfrm>
            <a:off x="3397068" y="2353133"/>
            <a:ext cx="546265" cy="253707"/>
          </a:xfrm>
          <a:prstGeom prst="mathMinus">
            <a:avLst/>
          </a:prstGeom>
          <a:solidFill>
            <a:srgbClr val="FF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0" name="Минус 19"/>
          <p:cNvSpPr/>
          <p:nvPr/>
        </p:nvSpPr>
        <p:spPr>
          <a:xfrm>
            <a:off x="3386910" y="2242142"/>
            <a:ext cx="546265" cy="253707"/>
          </a:xfrm>
          <a:prstGeom prst="mathMinus">
            <a:avLst/>
          </a:prstGeom>
          <a:solidFill>
            <a:srgbClr val="FF0066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02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192</Words>
  <Application>Microsoft Office PowerPoint</Application>
  <PresentationFormat>Широкоэкранный</PresentationFormat>
  <Paragraphs>66</Paragraphs>
  <Slides>18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 и Александр Чернаковы</dc:creator>
  <cp:lastModifiedBy>Марина и Александр Чернаковы</cp:lastModifiedBy>
  <cp:revision>23</cp:revision>
  <dcterms:created xsi:type="dcterms:W3CDTF">2020-04-06T03:36:04Z</dcterms:created>
  <dcterms:modified xsi:type="dcterms:W3CDTF">2020-06-23T09:26:20Z</dcterms:modified>
</cp:coreProperties>
</file>