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7" r:id="rId7"/>
    <p:sldId id="264" r:id="rId8"/>
    <p:sldId id="260" r:id="rId9"/>
    <p:sldId id="265" r:id="rId10"/>
    <p:sldId id="261" r:id="rId11"/>
    <p:sldId id="262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9" autoAdjust="0"/>
    <p:restoredTop sz="94660"/>
  </p:normalViewPr>
  <p:slideViewPr>
    <p:cSldViewPr>
      <p:cViewPr varScale="1">
        <p:scale>
          <a:sx n="69" d="100"/>
          <a:sy n="69" d="100"/>
        </p:scale>
        <p:origin x="1428" y="-6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0B917E-22B8-4B19-B3DA-33A63305E9CB}" type="datetimeFigureOut">
              <a:rPr lang="ru-RU" smtClean="0"/>
              <a:t>пт 31.07.20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998454C-873F-45D1-B3E9-ACAE0619D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917E-22B8-4B19-B3DA-33A63305E9CB}" type="datetimeFigureOut">
              <a:rPr lang="ru-RU" smtClean="0"/>
              <a:t>пт 31.07.20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454C-873F-45D1-B3E9-ACAE0619D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470B917E-22B8-4B19-B3DA-33A63305E9CB}" type="datetimeFigureOut">
              <a:rPr lang="ru-RU" smtClean="0"/>
              <a:t>пт 31.07.20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98454C-873F-45D1-B3E9-ACAE0619D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917E-22B8-4B19-B3DA-33A63305E9CB}" type="datetimeFigureOut">
              <a:rPr lang="ru-RU" smtClean="0"/>
              <a:t>пт 31.07.20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454C-873F-45D1-B3E9-ACAE0619D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0B917E-22B8-4B19-B3DA-33A63305E9CB}" type="datetimeFigureOut">
              <a:rPr lang="ru-RU" smtClean="0"/>
              <a:t>пт 31.07.20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998454C-873F-45D1-B3E9-ACAE0619D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917E-22B8-4B19-B3DA-33A63305E9CB}" type="datetimeFigureOut">
              <a:rPr lang="ru-RU" smtClean="0"/>
              <a:t>пт 31.07.20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454C-873F-45D1-B3E9-ACAE0619D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917E-22B8-4B19-B3DA-33A63305E9CB}" type="datetimeFigureOut">
              <a:rPr lang="ru-RU" smtClean="0"/>
              <a:t>пт 31.07.20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454C-873F-45D1-B3E9-ACAE0619D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917E-22B8-4B19-B3DA-33A63305E9CB}" type="datetimeFigureOut">
              <a:rPr lang="ru-RU" smtClean="0"/>
              <a:t>пт 31.07.20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454C-873F-45D1-B3E9-ACAE0619D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0B917E-22B8-4B19-B3DA-33A63305E9CB}" type="datetimeFigureOut">
              <a:rPr lang="ru-RU" smtClean="0"/>
              <a:t>пт 31.07.20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454C-873F-45D1-B3E9-ACAE0619D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917E-22B8-4B19-B3DA-33A63305E9CB}" type="datetimeFigureOut">
              <a:rPr lang="ru-RU" smtClean="0"/>
              <a:t>пт 31.07.20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454C-873F-45D1-B3E9-ACAE0619D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917E-22B8-4B19-B3DA-33A63305E9CB}" type="datetimeFigureOut">
              <a:rPr lang="ru-RU" smtClean="0"/>
              <a:t>пт 31.07.20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454C-873F-45D1-B3E9-ACAE0619D5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70B917E-22B8-4B19-B3DA-33A63305E9CB}" type="datetimeFigureOut">
              <a:rPr lang="ru-RU" smtClean="0"/>
              <a:t>пт 31.07.20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998454C-873F-45D1-B3E9-ACAE0619D5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16632"/>
            <a:ext cx="5249416" cy="3240360"/>
          </a:xfrm>
        </p:spPr>
        <p:txBody>
          <a:bodyPr/>
          <a:lstStyle/>
          <a:p>
            <a:pPr algn="ctr"/>
            <a:r>
              <a:rPr lang="ru-RU" sz="3600" dirty="0"/>
              <a:t>Исследовательская работа: </a:t>
            </a:r>
            <a:br>
              <a:rPr lang="ru-RU" sz="3600" dirty="0"/>
            </a:br>
            <a:r>
              <a:rPr lang="ru-RU" sz="3600" dirty="0" smtClean="0"/>
              <a:t>В </a:t>
            </a:r>
            <a:r>
              <a:rPr lang="ru-RU" sz="3600" dirty="0"/>
              <a:t>чем истинная красота человека</a:t>
            </a:r>
            <a:r>
              <a:rPr lang="ru-RU" sz="3600" dirty="0" smtClean="0"/>
              <a:t>?»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661248"/>
            <a:ext cx="5114778" cy="741208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026" name="Picture 2" descr="C:\Users\ADMIN\Desktop\картинка презента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859" y="2492896"/>
            <a:ext cx="5976664" cy="325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9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554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КОДЕКС КРАСИВОГО </a:t>
            </a:r>
            <a:r>
              <a:rPr lang="ru-RU" sz="2000" b="1" dirty="0" smtClean="0"/>
              <a:t>ЧЕЛОВЕКА</a:t>
            </a:r>
          </a:p>
          <a:p>
            <a:pPr algn="just"/>
            <a:endParaRPr lang="ru-RU" sz="2000" b="1" dirty="0"/>
          </a:p>
          <a:p>
            <a:pPr algn="just"/>
            <a:r>
              <a:rPr lang="ru-RU" dirty="0"/>
              <a:t>Добр по отношению к окружающим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pic>
        <p:nvPicPr>
          <p:cNvPr id="4" name="Picture 2" descr="C:\Users\ADMIN\Desktop\картинка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1" y="1237402"/>
            <a:ext cx="25696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1412776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Сострадателен и милосерден.</a:t>
            </a:r>
          </a:p>
        </p:txBody>
      </p:sp>
      <p:pic>
        <p:nvPicPr>
          <p:cNvPr id="4099" name="Picture 3" descr="C:\Users\ADMIN\Desktop\картинка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5162"/>
            <a:ext cx="4032448" cy="150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3861048"/>
            <a:ext cx="2720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Готов прийти на помощь.</a:t>
            </a:r>
          </a:p>
        </p:txBody>
      </p:sp>
      <p:pic>
        <p:nvPicPr>
          <p:cNvPr id="4100" name="Picture 4" descr="C:\Users\ADMIN\Desktop\картинка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8" y="4199602"/>
            <a:ext cx="2567782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36314" y="3527717"/>
            <a:ext cx="4992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Умеет радоваться радостям других людей.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36315" y="3861048"/>
            <a:ext cx="4632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Он не завидует.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36314" y="4230380"/>
            <a:ext cx="4416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Ценит дружбу.</a:t>
            </a:r>
          </a:p>
        </p:txBody>
      </p:sp>
      <p:pic>
        <p:nvPicPr>
          <p:cNvPr id="4101" name="Picture 5" descr="C:\Users\ADMIN\Desktop\картинка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40" y="3899746"/>
            <a:ext cx="2240740" cy="13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5642" y="6237312"/>
            <a:ext cx="3050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Радуется тому, что имеет.</a:t>
            </a:r>
          </a:p>
        </p:txBody>
      </p:sp>
      <p:pic>
        <p:nvPicPr>
          <p:cNvPr id="4102" name="Picture 6" descr="C:\Users\ADMIN\Desktop\картинка 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15" y="5373216"/>
            <a:ext cx="4464645" cy="123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6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картинка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3528392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96751"/>
            <a:ext cx="41277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«Что есть красота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И почему ее обожествляют люди?</a:t>
            </a:r>
          </a:p>
          <a:p>
            <a:r>
              <a:rPr lang="ru-RU" sz="2400" b="1" dirty="0"/>
              <a:t>Сосуд она, в котором пустота,</a:t>
            </a:r>
          </a:p>
          <a:p>
            <a:r>
              <a:rPr lang="ru-RU" sz="2400" b="1" dirty="0"/>
              <a:t>Или огонь, мерцающий в сосуде?»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82056" y="4437112"/>
            <a:ext cx="174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Н. </a:t>
            </a:r>
            <a:r>
              <a:rPr lang="ru-RU" dirty="0" smtClean="0"/>
              <a:t>Заболоцкий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8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спасибо за вним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338"/>
            <a:ext cx="8208912" cy="679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4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17237298"/>
            <a:ext cx="4572000" cy="413325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моей исследовательской работы- «В чем истинная красота человека?».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ГИПОТЕЗА: если судить о человеке только по внешности, то можно не заметить, что за внешней непривлекательностью скрывается внутренняя красота.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 работа АКТУАЛЬНА, так как часто красота скрывается за неказистой внешностью. Очень важно вовремя увидеть, как бывает обманчива  красивая внешность человека. Начала с того, что уточнила в справочной литературе значение слов «форма» и «содержание». Форма – это внешнее очертание, а содержание – содержимое, внутренность, наполнение. Как же связаны эти понятия? Проведем эксперимент. Вот у меня 3 шоколадки: в яркой обертке, в менее яркой и завернута в лист бумаги. Даю на выбор. Естественно, вам захочется взять шоколадку в яркой обертке. Но если откроем, то увидим, там пластилин. Во второй, неприметной на взгляд, лежит плитка. А в третьей – шоколад.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чем это говорит?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Думаю, что вы согласитесь со мной, часто внешность бывает обманчива.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обратилась к сказкам. Природа создала много удивительного: прекрасного и безобразного.  Порой за непривлекательным образом героя не видим его полезности. На примерах сказок  увидела, что добрый, хороший человек предстает в образе безобразного животного (ужа или лягушки). Прочитав сказку «Царевна – лягушка», я убедилась, что Василису Премудрую любили не за красоту, а за характер. Не яркая внешность и не богатство  приводят героев к счастью. Царевич привязался к своей необычной суженой благодаря ее внутренним качествам.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Главная  мысль сказки Б.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Заходера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«Серая Звездочка» заключается в том, что внешне безобразная маленькая жаба приносила пользу окружающим (спасала цветы от врагов), и за это они ее любили  и называли Серой Звездочкой. Отрицательные герои (Глупый мальчишка, Гусеницы, Слизни) не только называли героиню «противной», «ядовитой жабой», «мерзкой вредной злючкой», «гадиной», но еще и призывали «Бей жабу», «Бей уродину!». Судя по поступкам и качествам характера, Серая Звездочка            -красавица., потому что она добрая, скромная и полезная. И опять же пришли к выводу, что часто обманчивость внешнего вида противоречит той пользе, которую приносит живое существо.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Еще пример. Сколько неприятностей  выпадает на долю  некрасивых внешне героев помогла увидеть сказка Андерсена «Гадкий утенок».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«Все гнали бедного утенка, даже братья и сестры говорили ему: «Хоть бы кошка утащила тебя, несносный урод». А мать прибавляла: «Глаза бы на тебя не глядели». Утки щипали его, куры клевали, а девушка, которая давала птицам корм, толкала ногой. А в последствии он превратился в прекрасного лебедя.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сказки объединяет общая мысль: и в мире людей  нельзя судить только по внешности (форме) - она бывает обманчива. Они помогли мне осмыслить нравственную проблему- понятие внешней и внутренней красоты, те формы и содержания.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же такое красота? Об этом я спросила у одноклассников.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ответить на этот вопрос, я провела анкетирование.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Увидела, чем красив человек: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красивое лицо- 45%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красивая одежда- 21%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доброта- 12%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общительность- 8%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окружающий нас мир- 14%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Анализируя  данную анкету, отметила, что больше оценили внешнюю привлекательность, т. е. форму (66%).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Недаром говорят, что «красота обманчива». За красивой внешностью   скрывается мелкая некрасивая душа.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 мы подбирали пословицы о красоте.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этого  раздали сердечки, где нужно написать совет, который поможет человеку стать внутренне красивее.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этих советов  составили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КОДЕКС КРАСИВОГО ЧЕЛОВЕКА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 по отношению к окружающим.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Сострадателен и милосерден.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 прийти на помощь.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Умеет радоваться    радостям других людей.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не завидует.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Ценит дружбу.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Радуется тому, что имеет.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Способен поставить себя на место другого, понимая его чувства.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Закончив исследование, я могу сказать, что гипотеза подтвердилась. Человек красив душой и добрыми поступками. Таким образом, мы доказали,      что содержание не всегда соответствует форме.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заставит нас задуматься, что важна красивая внешняя форма или, все-таки, прекрасное внутреннее содержание каждого из нас. В классе мы решили, что будем работать над собой, чтобы каждый понял, в чем смысл замечательных строк Н. Заболоцкого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есть красота,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почему ее обожествляют люди?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Сосуд она, в котором пустота,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огонь, мерцающий в сосуде?»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416824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400" b="1" dirty="0"/>
              <a:t>Цель:</a:t>
            </a:r>
            <a:r>
              <a:rPr lang="ru-RU" sz="3400" dirty="0"/>
              <a:t> </a:t>
            </a:r>
            <a:r>
              <a:rPr lang="en-US" sz="3400" dirty="0" smtClean="0"/>
              <a:t>показать, что такое красота и почему ее обожествляют</a:t>
            </a:r>
            <a:endParaRPr lang="ru-RU" sz="3400" dirty="0"/>
          </a:p>
        </p:txBody>
      </p:sp>
      <p:pic>
        <p:nvPicPr>
          <p:cNvPr id="2050" name="Picture 2" descr="C:\Users\ADMIN\Desktop\картин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276872"/>
            <a:ext cx="7056784" cy="418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9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77048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Задачи: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marL="457200" indent="-457200" algn="just">
              <a:buAutoNum type="arabicParenR"/>
            </a:pPr>
            <a:r>
              <a:rPr lang="ru-RU" sz="2400" dirty="0" smtClean="0"/>
              <a:t>уточнить </a:t>
            </a:r>
            <a:r>
              <a:rPr lang="ru-RU" sz="2400" dirty="0"/>
              <a:t>в справочной литературе значение слов   «форма» и « содержание</a:t>
            </a:r>
            <a:r>
              <a:rPr lang="ru-RU" sz="2400" dirty="0" smtClean="0"/>
              <a:t>»;</a:t>
            </a:r>
          </a:p>
          <a:p>
            <a:pPr marL="457200" indent="-457200" algn="just">
              <a:buAutoNum type="arabicParenR"/>
            </a:pPr>
            <a:endParaRPr lang="ru-RU" sz="2400" dirty="0"/>
          </a:p>
          <a:p>
            <a:pPr marL="457200" indent="-457200" algn="just">
              <a:buAutoNum type="arabicParenR"/>
            </a:pPr>
            <a:endParaRPr lang="ru-RU" sz="2400" dirty="0"/>
          </a:p>
          <a:p>
            <a:pPr algn="just"/>
            <a:r>
              <a:rPr lang="ru-RU" sz="2400" dirty="0"/>
              <a:t>2) через погружение в сказку осмыслить понятие внешней и внутренней красоты человека</a:t>
            </a:r>
            <a:r>
              <a:rPr lang="ru-RU" sz="2400" dirty="0" smtClean="0"/>
              <a:t>;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3) составить кодекс красивого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1258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0127" y="260648"/>
            <a:ext cx="756084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/>
              <a:t>Объект исследования:</a:t>
            </a:r>
            <a:r>
              <a:rPr lang="ru-RU" sz="2400" dirty="0"/>
              <a:t> </a:t>
            </a:r>
            <a:r>
              <a:rPr lang="en-US" sz="2400" dirty="0" smtClean="0"/>
              <a:t>сказки.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018" y="930511"/>
            <a:ext cx="756084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Предмет исследования:</a:t>
            </a:r>
            <a:r>
              <a:rPr lang="ru-RU" sz="2400" dirty="0"/>
              <a:t> внешность человека и черты его характера.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018" y="2054794"/>
            <a:ext cx="756084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/>
              <a:t>Методы исследования: </a:t>
            </a:r>
            <a:r>
              <a:rPr lang="ru-RU" sz="2400" dirty="0"/>
              <a:t>наблюдение, статистический подсчет, анализ полученных </a:t>
            </a:r>
            <a:r>
              <a:rPr lang="ru-RU" sz="2400" dirty="0" smtClean="0"/>
              <a:t>данных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018" y="3417843"/>
            <a:ext cx="756084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/>
              <a:t>Гипотеза:</a:t>
            </a:r>
            <a:r>
              <a:rPr lang="ru-RU" sz="2400" dirty="0"/>
              <a:t> если судить о человеке только по внешности, то можно не заметить, что за внешней непривлекательностью скрывается внутренняя красота.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5131611"/>
            <a:ext cx="75794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Наша работа актуальна, так как часто красота души скрывается за неказистой внешностью. Очень важно вовремя увидеть, как бывает обманчива красивая внешность человека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72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иван царе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05678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3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kazok.ru/wp-content/uploads/2019/09/d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9152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7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745306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а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" y="404664"/>
            <a:ext cx="8021525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2185" y="3140968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Ч</a:t>
            </a:r>
            <a:r>
              <a:rPr lang="ru-RU" sz="2800" dirty="0" smtClean="0"/>
              <a:t>ем </a:t>
            </a:r>
            <a:r>
              <a:rPr lang="ru-RU" sz="2800" dirty="0"/>
              <a:t>красив человек:</a:t>
            </a:r>
          </a:p>
          <a:p>
            <a:pPr algn="just"/>
            <a:r>
              <a:rPr lang="ru-RU" sz="2800" dirty="0"/>
              <a:t>- красивое лицо – 45%</a:t>
            </a:r>
          </a:p>
          <a:p>
            <a:pPr algn="just"/>
            <a:r>
              <a:rPr lang="ru-RU" sz="2800" dirty="0"/>
              <a:t>- красивая одежда – 21%</a:t>
            </a:r>
          </a:p>
          <a:p>
            <a:pPr algn="just"/>
            <a:r>
              <a:rPr lang="ru-RU" sz="2800" dirty="0"/>
              <a:t>-доброта – 12%</a:t>
            </a:r>
          </a:p>
          <a:p>
            <a:pPr algn="just"/>
            <a:r>
              <a:rPr lang="ru-RU" sz="2800" dirty="0"/>
              <a:t>-общительность – 8%</a:t>
            </a:r>
          </a:p>
          <a:p>
            <a:pPr algn="just"/>
            <a:r>
              <a:rPr lang="ru-RU" sz="2800" dirty="0"/>
              <a:t>-окружающий нас мир – 14%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949280"/>
            <a:ext cx="7409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Анализируя данную анкету, отметили, что больше   оценили внешнюю привлекательность, то есть форму (66%).</a:t>
            </a:r>
          </a:p>
        </p:txBody>
      </p:sp>
    </p:spTree>
    <p:extLst>
      <p:ext uri="{BB962C8B-B14F-4D97-AF65-F5344CB8AC3E}">
        <p14:creationId xmlns:p14="http://schemas.microsoft.com/office/powerpoint/2010/main" val="26807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бабо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209479"/>
            <a:ext cx="784887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48681"/>
            <a:ext cx="7200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Снаружи красота, внутри пустота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endParaRPr lang="ru-RU" sz="2400" b="1" dirty="0"/>
          </a:p>
          <a:p>
            <a:r>
              <a:rPr lang="ru-RU" sz="2400" b="1" dirty="0"/>
              <a:t>Не ищи красоты, а ищи доброты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endParaRPr lang="ru-RU" sz="2400" b="1" dirty="0"/>
          </a:p>
          <a:p>
            <a:r>
              <a:rPr lang="ru-RU" sz="2400" b="1" dirty="0"/>
              <a:t>Красота без разума пуста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endParaRPr lang="ru-RU" sz="2400" b="1" dirty="0"/>
          </a:p>
          <a:p>
            <a:r>
              <a:rPr lang="ru-RU" sz="2400" b="1" dirty="0"/>
              <a:t>Красотой сыт не будешь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endParaRPr lang="ru-RU" sz="2400" b="1" dirty="0"/>
          </a:p>
          <a:p>
            <a:r>
              <a:rPr lang="ru-RU" sz="2400" b="1" dirty="0"/>
              <a:t>Красота до </a:t>
            </a:r>
            <a:r>
              <a:rPr lang="ru-RU" sz="2400" b="1" dirty="0" smtClean="0"/>
              <a:t>вечера, </a:t>
            </a:r>
            <a:r>
              <a:rPr lang="ru-RU" sz="2400" b="1" dirty="0"/>
              <a:t>а доброта навек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endParaRPr lang="ru-RU" sz="2400" b="1" dirty="0"/>
          </a:p>
          <a:p>
            <a:r>
              <a:rPr lang="ru-RU" sz="2400" b="1" dirty="0"/>
              <a:t>Жаль красоты, которая ума не имеет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endParaRPr lang="ru-RU" sz="2400" b="1" dirty="0"/>
          </a:p>
          <a:p>
            <a:r>
              <a:rPr lang="ru-RU" sz="2400" b="1" dirty="0"/>
              <a:t>Хороша очами, да не хороша речами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endParaRPr lang="ru-RU" sz="2400" b="1" dirty="0"/>
          </a:p>
          <a:p>
            <a:r>
              <a:rPr lang="ru-RU" sz="2400" b="1" dirty="0"/>
              <a:t>Коли хорош, так не хвались: тебя и так заметят.</a:t>
            </a:r>
          </a:p>
        </p:txBody>
      </p:sp>
    </p:spTree>
    <p:extLst>
      <p:ext uri="{BB962C8B-B14F-4D97-AF65-F5344CB8AC3E}">
        <p14:creationId xmlns:p14="http://schemas.microsoft.com/office/powerpoint/2010/main" val="42319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179</TotalTime>
  <Words>822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Times New Roman</vt:lpstr>
      <vt:lpstr>Trebuchet MS</vt:lpstr>
      <vt:lpstr>Wingdings</vt:lpstr>
      <vt:lpstr>Wingdings 2</vt:lpstr>
      <vt:lpstr>Изящная</vt:lpstr>
      <vt:lpstr>Исследовательская работа:  В чем истинная красота человека?»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работа:  В чем истинная красота человека?»</dc:title>
  <dc:creator>ADMIN</dc:creator>
  <cp:lastModifiedBy>Домашний</cp:lastModifiedBy>
  <cp:revision>23</cp:revision>
  <dcterms:created xsi:type="dcterms:W3CDTF">2020-01-24T07:18:55Z</dcterms:created>
  <dcterms:modified xsi:type="dcterms:W3CDTF">2020-07-31T06:33:36Z</dcterms:modified>
</cp:coreProperties>
</file>