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2" r:id="rId6"/>
    <p:sldId id="258" r:id="rId7"/>
    <p:sldId id="263" r:id="rId8"/>
    <p:sldId id="261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A2CF-9DAB-46CE-BF3C-2403841E8AFC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B7E4E-E460-4F83-AC8F-5303E760A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друзья инопланетяне с планеты </a:t>
            </a:r>
            <a:r>
              <a:rPr lang="ru-RU" dirty="0" err="1" smtClean="0"/>
              <a:t>Блук</a:t>
            </a:r>
            <a:r>
              <a:rPr lang="ru-RU" dirty="0" smtClean="0"/>
              <a:t> продолжают изучать Землю. Сегодня их интересует как изменяется</a:t>
            </a:r>
            <a:r>
              <a:rPr lang="ru-RU" baseline="0" dirty="0" smtClean="0"/>
              <a:t> жизнь растений весной. И у них есть несколько вопросов. Давайте поможем.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7E4E-E460-4F83-AC8F-5303E760AE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Яблоня</a:t>
            </a:r>
          </a:p>
          <a:p>
            <a:r>
              <a:rPr lang="ru-RU" dirty="0" smtClean="0"/>
              <a:t>2 Клён</a:t>
            </a:r>
          </a:p>
          <a:p>
            <a:r>
              <a:rPr lang="ru-RU" dirty="0" smtClean="0"/>
              <a:t>3 берёза</a:t>
            </a:r>
          </a:p>
          <a:p>
            <a:r>
              <a:rPr lang="ru-RU" dirty="0" smtClean="0"/>
              <a:t>4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7E4E-E460-4F83-AC8F-5303E760AE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Ветка яблони – яблоневая</a:t>
            </a:r>
          </a:p>
          <a:p>
            <a:r>
              <a:rPr lang="ru-RU" dirty="0" smtClean="0"/>
              <a:t>Ветка </a:t>
            </a:r>
            <a:r>
              <a:rPr lang="ru-RU" dirty="0" smtClean="0"/>
              <a:t>ольхи - ольховая</a:t>
            </a:r>
            <a:endParaRPr lang="ru-RU" dirty="0" smtClean="0"/>
          </a:p>
          <a:p>
            <a:r>
              <a:rPr lang="ru-RU" dirty="0" smtClean="0"/>
              <a:t>Ветка жасмина – жасминовая</a:t>
            </a:r>
          </a:p>
          <a:p>
            <a:r>
              <a:rPr lang="ru-RU" dirty="0" smtClean="0"/>
              <a:t>Ветка сирени</a:t>
            </a:r>
            <a:r>
              <a:rPr lang="ru-RU" baseline="0" dirty="0" smtClean="0"/>
              <a:t> - сиреневая</a:t>
            </a:r>
            <a:endParaRPr lang="ru-RU" dirty="0" smtClean="0"/>
          </a:p>
          <a:p>
            <a:r>
              <a:rPr lang="ru-RU" dirty="0" smtClean="0"/>
              <a:t>Ветка сирени - сиреневая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7E4E-E460-4F83-AC8F-5303E760AE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Ветер дует нам в лицо</a:t>
            </a:r>
          </a:p>
          <a:p>
            <a:r>
              <a:rPr lang="ru-RU" dirty="0" smtClean="0"/>
              <a:t>Закачалось деревцо</a:t>
            </a:r>
          </a:p>
          <a:p>
            <a:r>
              <a:rPr lang="ru-RU" dirty="0" smtClean="0"/>
              <a:t>Ветер тише, тише, тише,</a:t>
            </a:r>
          </a:p>
          <a:p>
            <a:r>
              <a:rPr lang="ru-RU" dirty="0" err="1" smtClean="0"/>
              <a:t>Деевцо</a:t>
            </a:r>
            <a:r>
              <a:rPr lang="ru-RU" dirty="0" smtClean="0"/>
              <a:t> всё выше, выше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B7E4E-E460-4F83-AC8F-5303E760AE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/>
          <a:srcRect t="13369" b="14438"/>
          <a:stretch>
            <a:fillRect/>
          </a:stretch>
        </p:blipFill>
        <p:spPr>
          <a:xfrm>
            <a:off x="285720" y="285728"/>
            <a:ext cx="8572560" cy="62151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143240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78592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давайте поиграем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071802" y="3286124"/>
            <a:ext cx="364333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371475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игру «Есть – нет»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7232"/>
            <a:ext cx="3000396" cy="2500330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714356"/>
            <a:ext cx="3124783" cy="2709874"/>
          </a:xfrm>
          <a:prstGeom prst="rect">
            <a:avLst/>
          </a:prstGeo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714752"/>
            <a:ext cx="2143125" cy="2143125"/>
          </a:xfrm>
          <a:prstGeom prst="rect">
            <a:avLst/>
          </a:prstGeom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571876"/>
            <a:ext cx="3071834" cy="26529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143240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78592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определите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000364" y="3286124"/>
            <a:ext cx="364333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371475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справа, а что слева от нашего друга Фимы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934" y="785794"/>
            <a:ext cx="3031013" cy="5286412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857628"/>
            <a:ext cx="2743219" cy="2286016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857628"/>
            <a:ext cx="3071834" cy="2652948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000504"/>
            <a:ext cx="2143125" cy="2143125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714752"/>
            <a:ext cx="3124783" cy="27098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286116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78592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пришло время физкультминутки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000364" y="3286124"/>
            <a:ext cx="364333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371475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разомнёмся вместе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/>
          <a:srcRect r="37097"/>
          <a:stretch>
            <a:fillRect/>
          </a:stretch>
        </p:blipFill>
        <p:spPr>
          <a:xfrm>
            <a:off x="1000100" y="1142984"/>
            <a:ext cx="3071834" cy="1957392"/>
          </a:xfrm>
          <a:prstGeom prst="rect">
            <a:avLst/>
          </a:prstGeom>
        </p:spPr>
      </p:pic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4" cstate="print"/>
          <a:srcRect l="11306" r="10362" b="5208"/>
          <a:stretch>
            <a:fillRect/>
          </a:stretch>
        </p:blipFill>
        <p:spPr>
          <a:xfrm>
            <a:off x="5929322" y="785794"/>
            <a:ext cx="2150213" cy="2357454"/>
          </a:xfrm>
          <a:prstGeom prst="rect">
            <a:avLst/>
          </a:prstGeom>
        </p:spPr>
      </p:pic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5"/>
          <a:srcRect t="25871" r="17254"/>
          <a:stretch>
            <a:fillRect/>
          </a:stretch>
        </p:blipFill>
        <p:spPr>
          <a:xfrm>
            <a:off x="3214678" y="3643314"/>
            <a:ext cx="3286148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286116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78592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посмотрите на картинки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000364" y="3286124"/>
            <a:ext cx="364333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371475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расскажите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нам, что нужно для роста растений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/>
          <a:srcRect l="67109" t="77002" r="3424" b="3209"/>
          <a:stretch>
            <a:fillRect/>
          </a:stretch>
        </p:blipFill>
        <p:spPr>
          <a:xfrm>
            <a:off x="5643569" y="1857364"/>
            <a:ext cx="2961885" cy="2857520"/>
          </a:xfrm>
          <a:prstGeom prst="rect">
            <a:avLst/>
          </a:prstGeom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4464" t="75486" r="33087"/>
          <a:stretch>
            <a:fillRect/>
          </a:stretch>
        </p:blipFill>
        <p:spPr>
          <a:xfrm>
            <a:off x="428596" y="1857364"/>
            <a:ext cx="2643206" cy="3056629"/>
          </a:xfrm>
          <a:prstGeom prst="rect">
            <a:avLst/>
          </a:prstGeom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9531" t="75347" r="64258"/>
          <a:stretch>
            <a:fillRect/>
          </a:stretch>
        </p:blipFill>
        <p:spPr>
          <a:xfrm>
            <a:off x="3214678" y="1857364"/>
            <a:ext cx="2357454" cy="31395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3786190"/>
            <a:ext cx="622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857628"/>
            <a:ext cx="622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929066"/>
            <a:ext cx="622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214678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28586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собрали коллекцию фотографий разных растений, но не знаем как они называются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786182" y="3286124"/>
            <a:ext cx="292895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0496" y="3357562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Помогите нам, узнайте и назовите все растения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/>
          <a:srcRect b="10416"/>
          <a:stretch>
            <a:fillRect/>
          </a:stretch>
        </p:blipFill>
        <p:spPr>
          <a:xfrm>
            <a:off x="857224" y="714356"/>
            <a:ext cx="2161187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714356"/>
            <a:ext cx="2176111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714356"/>
            <a:ext cx="198745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000504"/>
            <a:ext cx="285752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4000504"/>
            <a:ext cx="2143140" cy="2148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0" y="4000504"/>
            <a:ext cx="207170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rcRect r="21048"/>
          <a:stretch>
            <a:fillRect/>
          </a:stretch>
        </p:blipFill>
        <p:spPr>
          <a:xfrm>
            <a:off x="571472" y="785794"/>
            <a:ext cx="2571768" cy="216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rcRect l="6144" r="30932"/>
          <a:stretch>
            <a:fillRect/>
          </a:stretch>
        </p:blipFill>
        <p:spPr>
          <a:xfrm>
            <a:off x="3428992" y="785794"/>
            <a:ext cx="2500330" cy="211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ветреница дубравная.jpg"/>
          <p:cNvPicPr>
            <a:picLocks noChangeAspect="1"/>
          </p:cNvPicPr>
          <p:nvPr/>
        </p:nvPicPr>
        <p:blipFill>
          <a:blip r:embed="rId4"/>
          <a:srcRect l="30096" t="13626" r="29231" b="33112"/>
          <a:stretch>
            <a:fillRect/>
          </a:stretch>
        </p:blipFill>
        <p:spPr>
          <a:xfrm>
            <a:off x="6143636" y="785794"/>
            <a:ext cx="250033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ать и мачех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00438"/>
            <a:ext cx="257176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он-трава.jpg"/>
          <p:cNvPicPr>
            <a:picLocks noChangeAspect="1"/>
          </p:cNvPicPr>
          <p:nvPr/>
        </p:nvPicPr>
        <p:blipFill>
          <a:blip r:embed="rId6"/>
          <a:srcRect l="24258" r="19491"/>
          <a:stretch>
            <a:fillRect/>
          </a:stretch>
        </p:blipFill>
        <p:spPr>
          <a:xfrm>
            <a:off x="3428992" y="3500438"/>
            <a:ext cx="257176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3500438"/>
            <a:ext cx="2466975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214678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28586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Спасибо, мы всё записали.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786182" y="3286124"/>
            <a:ext cx="292895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0496" y="3357562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расскажите, с какого дерева какая ветка?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857232"/>
            <a:ext cx="3167085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857232"/>
            <a:ext cx="3286148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786190"/>
            <a:ext cx="313994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3857628"/>
            <a:ext cx="335758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889" r="25000" b="16667"/>
          <a:stretch>
            <a:fillRect/>
          </a:stretch>
        </p:blipFill>
        <p:spPr>
          <a:xfrm>
            <a:off x="7143768" y="4286256"/>
            <a:ext cx="1571636" cy="214314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7500"/>
          <a:stretch>
            <a:fillRect/>
          </a:stretch>
        </p:blipFill>
        <p:spPr>
          <a:xfrm>
            <a:off x="571472" y="4071942"/>
            <a:ext cx="1618966" cy="2333628"/>
          </a:xfrm>
          <a:prstGeom prst="rect">
            <a:avLst/>
          </a:prstGeom>
        </p:spPr>
      </p:pic>
      <p:sp>
        <p:nvSpPr>
          <p:cNvPr id="4" name="Выноска 1 (граница и черта) 3"/>
          <p:cNvSpPr/>
          <p:nvPr/>
        </p:nvSpPr>
        <p:spPr>
          <a:xfrm>
            <a:off x="3214678" y="1071546"/>
            <a:ext cx="4214842" cy="1785950"/>
          </a:xfrm>
          <a:prstGeom prst="accentBorderCallout1">
            <a:avLst>
              <a:gd name="adj1" fmla="val 18750"/>
              <a:gd name="adj2" fmla="val -8333"/>
              <a:gd name="adj3" fmla="val 185399"/>
              <a:gd name="adj4" fmla="val -3111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178592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ребятки!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3786182" y="3286124"/>
            <a:ext cx="2928958" cy="1643074"/>
          </a:xfrm>
          <a:prstGeom prst="accentBorderCallout1">
            <a:avLst>
              <a:gd name="adj1" fmla="val 18750"/>
              <a:gd name="adj2" fmla="val -8333"/>
              <a:gd name="adj3" fmla="val 86938"/>
              <a:gd name="adj4" fmla="val -157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Отгадайте-ка загадки.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Клейкие почки,</a:t>
            </a:r>
            <a:br>
              <a:rPr lang="ru-RU" dirty="0" smtClean="0"/>
            </a:br>
            <a:r>
              <a:rPr lang="ru-RU" dirty="0" smtClean="0"/>
              <a:t>Зеленые листочки.</a:t>
            </a:r>
            <a:br>
              <a:rPr lang="ru-RU" dirty="0" smtClean="0"/>
            </a:br>
            <a:r>
              <a:rPr lang="ru-RU" dirty="0" smtClean="0"/>
              <a:t>С белой корой</a:t>
            </a:r>
            <a:br>
              <a:rPr lang="ru-RU" dirty="0" smtClean="0"/>
            </a:br>
            <a:r>
              <a:rPr lang="ru-RU" dirty="0" smtClean="0"/>
              <a:t>Стоит под горой.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121442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Белые овечки бегают по свечке.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78619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Матушкой-весной я в платье цветном,</a:t>
            </a:r>
            <a:br>
              <a:rPr lang="ru-RU" dirty="0" smtClean="0"/>
            </a:br>
            <a:r>
              <a:rPr lang="ru-RU" dirty="0" smtClean="0"/>
              <a:t>Мачехой-зимой — в саване одном.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92906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 дул что было сил –</a:t>
            </a:r>
            <a:br>
              <a:rPr lang="ru-RU" dirty="0" smtClean="0"/>
            </a:br>
            <a:r>
              <a:rPr lang="ru-RU" dirty="0" smtClean="0"/>
              <a:t>Только их не погасил.</a:t>
            </a:r>
            <a:br>
              <a:rPr lang="ru-RU" dirty="0" smtClean="0"/>
            </a:br>
            <a:r>
              <a:rPr lang="ru-RU" dirty="0" smtClean="0"/>
              <a:t>Долго дождик моросил –</a:t>
            </a:r>
            <a:br>
              <a:rPr lang="ru-RU" dirty="0" smtClean="0"/>
            </a:br>
            <a:r>
              <a:rPr lang="ru-RU" dirty="0" smtClean="0"/>
              <a:t>Тоже их не погасил.</a:t>
            </a:r>
            <a:br>
              <a:rPr lang="ru-RU" dirty="0" smtClean="0"/>
            </a:br>
            <a:r>
              <a:rPr lang="ru-RU" dirty="0" smtClean="0"/>
              <a:t>И теперь доволен сад,</a:t>
            </a:r>
            <a:br>
              <a:rPr lang="ru-RU" dirty="0" smtClean="0"/>
            </a:br>
            <a:r>
              <a:rPr lang="ru-RU" dirty="0" smtClean="0"/>
              <a:t>Что на всех ветвях подряд</a:t>
            </a:r>
            <a:br>
              <a:rPr lang="ru-RU" dirty="0" smtClean="0"/>
            </a:br>
            <a:r>
              <a:rPr lang="ru-RU" dirty="0" smtClean="0"/>
              <a:t>Искры сладкие горят!</a:t>
            </a:r>
            <a:endParaRPr lang="ru-RU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rcRect t="12152" r="23924" b="13457"/>
          <a:stretch>
            <a:fillRect/>
          </a:stretch>
        </p:blipFill>
        <p:spPr>
          <a:xfrm>
            <a:off x="5000628" y="714356"/>
            <a:ext cx="327616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3429024" cy="234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00438"/>
            <a:ext cx="3429024" cy="2403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/>
          <a:srcRect t="5208" b="8333"/>
          <a:stretch>
            <a:fillRect/>
          </a:stretch>
        </p:blipFill>
        <p:spPr>
          <a:xfrm>
            <a:off x="5000628" y="3571876"/>
            <a:ext cx="3357586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ладошкой с длинной ножкой.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6314" y="107154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серёжки, да не девчонка,</a:t>
            </a:r>
            <a:br>
              <a:rPr lang="ru-RU" dirty="0" smtClean="0"/>
            </a:br>
            <a:r>
              <a:rPr lang="ru-RU" dirty="0" smtClean="0"/>
              <a:t>Есть шишки, да не сосёнка;</a:t>
            </a:r>
            <a:br>
              <a:rPr lang="ru-RU" dirty="0" smtClean="0"/>
            </a:br>
            <a:r>
              <a:rPr lang="ru-RU" dirty="0" smtClean="0"/>
              <a:t>А живёт в </a:t>
            </a:r>
            <a:r>
              <a:rPr lang="ru-RU" dirty="0" err="1" smtClean="0"/>
              <a:t>низинке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Около лозинки.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328614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14356"/>
            <a:ext cx="328225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21481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 кусточки,</a:t>
            </a:r>
            <a:br>
              <a:rPr lang="ru-RU" dirty="0" smtClean="0"/>
            </a:br>
            <a:r>
              <a:rPr lang="ru-RU" dirty="0" smtClean="0"/>
              <a:t>Алые цветочки;</a:t>
            </a:r>
            <a:br>
              <a:rPr lang="ru-RU" dirty="0" smtClean="0"/>
            </a:br>
            <a:r>
              <a:rPr lang="ru-RU" dirty="0" err="1" smtClean="0"/>
              <a:t>Когти-коготочки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Стерегут цветочки.</a:t>
            </a:r>
            <a:endParaRPr lang="ru-RU" dirty="0"/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3286148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4071942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Ветка в гроздья разодета</a:t>
            </a:r>
            <a:br>
              <a:rPr lang="ru-RU" dirty="0" smtClean="0"/>
            </a:br>
            <a:r>
              <a:rPr lang="ru-RU" dirty="0" smtClean="0"/>
              <a:t>Фиолетового цвета.</a:t>
            </a:r>
            <a:br>
              <a:rPr lang="ru-RU" dirty="0" smtClean="0"/>
            </a:br>
            <a:r>
              <a:rPr lang="ru-RU" dirty="0" smtClean="0"/>
              <a:t>В долгожданный летний день</a:t>
            </a:r>
            <a:br>
              <a:rPr lang="ru-RU" dirty="0" smtClean="0"/>
            </a:br>
            <a:r>
              <a:rPr lang="ru-RU" dirty="0" smtClean="0"/>
              <a:t>Расцвела в саду ...</a:t>
            </a:r>
            <a:endParaRPr lang="ru-RU" dirty="0"/>
          </a:p>
        </p:txBody>
      </p:sp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714752"/>
            <a:ext cx="3357586" cy="242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213</Words>
  <PresentationFormat>Экран (4:3)</PresentationFormat>
  <Paragraphs>43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2020-03-13T20:35:15Z</dcterms:created>
  <dcterms:modified xsi:type="dcterms:W3CDTF">2020-03-16T18:18:40Z</dcterms:modified>
</cp:coreProperties>
</file>