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70" r:id="rId10"/>
    <p:sldId id="271" r:id="rId11"/>
    <p:sldId id="275" r:id="rId12"/>
    <p:sldId id="272" r:id="rId13"/>
    <p:sldId id="279" r:id="rId14"/>
    <p:sldId id="283" r:id="rId15"/>
    <p:sldId id="286" r:id="rId16"/>
    <p:sldId id="287" r:id="rId17"/>
    <p:sldId id="284" r:id="rId18"/>
    <p:sldId id="285" r:id="rId19"/>
    <p:sldId id="273" r:id="rId20"/>
    <p:sldId id="277" r:id="rId21"/>
    <p:sldId id="278" r:id="rId22"/>
    <p:sldId id="280" r:id="rId23"/>
    <p:sldId id="281" r:id="rId24"/>
    <p:sldId id="282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292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61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0002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479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907041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84866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0022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582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268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7323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6463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321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395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8703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7160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0939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626C2-6D25-47E4-9B60-1E2A760265F4}" type="datetimeFigureOut">
              <a:rPr lang="ru-RU" smtClean="0"/>
              <a:t>30.10.2020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7D509B-61F9-4557-B4F7-41D0AE96E92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2724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  <p:sldLayoutId id="2147483775" r:id="rId12"/>
    <p:sldLayoutId id="2147483776" r:id="rId13"/>
    <p:sldLayoutId id="2147483777" r:id="rId14"/>
    <p:sldLayoutId id="2147483778" r:id="rId15"/>
    <p:sldLayoutId id="214748377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00301" y="160020"/>
            <a:ext cx="4806616" cy="2292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проект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Моя семья».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  <a:r>
              <a:rPr lang="ru-RU" sz="3200" dirty="0"/>
              <a:t>.</a:t>
            </a:r>
            <a:br>
              <a:rPr lang="ru-RU" sz="3200" dirty="0"/>
            </a:br>
            <a:r>
              <a:rPr lang="ru-RU" sz="3200" dirty="0" smtClean="0"/>
              <a:t>Выполнила: Ермакова Екатерина Борисовна.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452256"/>
            <a:ext cx="9144000" cy="423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39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542" y="623888"/>
            <a:ext cx="9880916" cy="5553075"/>
          </a:xfrm>
        </p:spPr>
      </p:pic>
    </p:spTree>
    <p:extLst>
      <p:ext uri="{BB962C8B-B14F-4D97-AF65-F5344CB8AC3E}">
        <p14:creationId xmlns:p14="http://schemas.microsoft.com/office/powerpoint/2010/main" val="271435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2" y="429491"/>
            <a:ext cx="10141527" cy="6096000"/>
          </a:xfrm>
        </p:spPr>
      </p:pic>
    </p:spTree>
    <p:extLst>
      <p:ext uri="{BB962C8B-B14F-4D97-AF65-F5344CB8AC3E}">
        <p14:creationId xmlns:p14="http://schemas.microsoft.com/office/powerpoint/2010/main" val="345477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623455"/>
            <a:ext cx="10515600" cy="5553508"/>
          </a:xfrm>
        </p:spPr>
        <p:txBody>
          <a:bodyPr/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«Домик для трёх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медведей.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 «Папа, мама, я — дружная семья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 «Построим дом для своей семьи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0"/>
            <a:ext cx="10231582" cy="456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1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0" y="471055"/>
            <a:ext cx="9975272" cy="5957454"/>
          </a:xfrm>
        </p:spPr>
      </p:pic>
    </p:spTree>
    <p:extLst>
      <p:ext uri="{BB962C8B-B14F-4D97-AF65-F5344CB8AC3E}">
        <p14:creationId xmlns:p14="http://schemas.microsoft.com/office/powerpoint/2010/main" val="203368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58.userapi.com/c850120/v850120052/fe730/FDrkOQ_j8K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255" y="720436"/>
            <a:ext cx="10474036" cy="5846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41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sun9-22.userapi.com/c850120/v850120357/f9ba5/VmFsMfYQ65c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45" y="443345"/>
            <a:ext cx="10751128" cy="613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9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9.userapi.com/c850120/v850120357/f9b4e/--gpr5bV9sQ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" y="512618"/>
            <a:ext cx="11125200" cy="5929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8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sun9-61.userapi.com/c850120/v850120357/f9bf3/S1TNCYzwyq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69" y="365125"/>
            <a:ext cx="10928061" cy="630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82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un9-32.userapi.com/c850120/v850120357/f9bd6/wVTOWNBvPW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36" y="401782"/>
            <a:ext cx="10889673" cy="616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36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родителями.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Консультации для родителей: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«Воспитание собственным примером»;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 реагировать на детские истерики»;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«Пример для родителей: «Спокойной ночи».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.Памятка для родителей на тему: «Авторитет – основа воспитания».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Папка-передвижка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Пальчиковые игры на тему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«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семейных альбомов: «Наша дружная семья» или «Наши семейные традиции» из рисунков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фотографий;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листовки «Ладошки нашей семьи»;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фигурок-силуэтов из картона всех членов семьи ребёнка для сюжетно-ролевой игры со строительным материалом;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плаката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Древо нашей семьи».</a:t>
            </a:r>
          </a:p>
        </p:txBody>
      </p:sp>
    </p:spTree>
    <p:extLst>
      <p:ext uri="{BB962C8B-B14F-4D97-AF65-F5344CB8AC3E}">
        <p14:creationId xmlns:p14="http://schemas.microsoft.com/office/powerpoint/2010/main" val="8669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96983"/>
            <a:ext cx="10467109" cy="162098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у детей понятие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показать её ценность для каждого человека, воспитывая любовь к своим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близким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родственникам и привлечь родителей к сотрудничеству с детским садом.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37854"/>
            <a:ext cx="10515600" cy="5320145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4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 детей с понятиями «семья», «имя» и «фамилия»; с понятием «традиция семьи».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детей любовь и уважение к членам своей семьи;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привлечь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к сотрудничеству и к совместной деятельности с детьми при подготовке к праздникам; ввести элементы национального компонента (слова на языке коми народа).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развитие: </a:t>
            </a:r>
            <a:b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развивать активное речевое общение детей в процессе игровой деятельности, расширять и обогащать словарный запас.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Формы деятельности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Групповая,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ндивидуальная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Вид проекта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рамках детского сада.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Продолжительность проекта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краткосрочный</a:t>
            </a:r>
          </a:p>
          <a:p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(с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01.01.2019г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08.02.2019г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</a:t>
            </a:r>
          </a:p>
          <a:p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Участники проекта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дети, родители, педагоги группы.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49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886691"/>
            <a:ext cx="10515600" cy="114992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Творческий:</a:t>
            </a: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52255"/>
            <a:ext cx="10515600" cy="372470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оформили из принесённых родителями работ выставки: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«Я и моя дружная семья»;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«Ладошки моей семьи»;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 для родителей:  Сюжетно-ролевая игра «Семья».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по проекту на педагогическом совете.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113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36" y="581890"/>
            <a:ext cx="10737273" cy="5971309"/>
          </a:xfrm>
        </p:spPr>
      </p:pic>
    </p:spTree>
    <p:extLst>
      <p:ext uri="{BB962C8B-B14F-4D97-AF65-F5344CB8AC3E}">
        <p14:creationId xmlns:p14="http://schemas.microsoft.com/office/powerpoint/2010/main" val="396677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рассказать о своих родственниках, о своей семье и своих семейных традициях.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у детей и родителей стали более тёплыми, родители и дети стали к друг другу внимательнее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терпеливее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стали интересоваться делами группы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Родители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предлагают свою помощь, а некоторые иногда проявляют свою инициативу в организации групповых дел.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706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909"/>
            <a:ext cx="10515600" cy="5692054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Авдеева Н.Н. Роль матери и отца в развитии ребенка в раннем детстве // Дошкольное воспитание. № 3, 2005. с. 101-106; № 5, 2005. с. 110-117, № 7, 2005. с. 117-123.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ДороноваТ. “Современные проблемы взаимодействия дошкольного учреждения с семьей” ж. Дошкольное воспитание №1, №2 2000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Доронова Т.“Взаимодействие дошкольного учреждения с родителями”., Дошкольное воспитание №1, 2004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Зурабов А. Отец и дочь // Дошкольное воспитание. № 4, 2006. С. 117-12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Островская Л.Ф. Педагогические знания – родителям. М. 1983</a:t>
            </a:r>
          </a:p>
          <a:p>
            <a:pPr lvl="0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САЙТЫ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maam.ru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›detskijsad/konspekt…vtoroi…moja-semja.html,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nsportal.ru›…2017/03/24/zanyatie…vtoroy…moya-semya,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ped-kopilka.ru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с детьми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›</a:t>
            </a:r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mladshaja-grupa-dou…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t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468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30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49382"/>
            <a:ext cx="10515600" cy="5927581"/>
          </a:xfrm>
        </p:spPr>
        <p:txBody>
          <a:bodyPr>
            <a:normAutofit/>
          </a:bodyPr>
          <a:lstStyle/>
          <a:p>
            <a:pPr marL="457200" lvl="1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1.Некоторые дети плохо знают членов своей семьи по именам.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2.Плохо рассказывают о своей семье.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3.Когда приходят в детский сад и уходят домой во время одевания и раздевания между детьми и родителями происходят часто недовольство чем-то, обиды и конфликты.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4.Нет при общении друг с другом тёплого взаимопонимания.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5.В группе есть родители, которые не хотят принимать участия в общих мероприятиях, они считают, что это не так важно для их ребёнка.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1540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43345"/>
            <a:ext cx="10515600" cy="5733618"/>
          </a:xfrm>
        </p:spPr>
        <p:txBody>
          <a:bodyPr/>
          <a:lstStyle/>
          <a:p>
            <a:pPr marL="457200" lvl="1" indent="0" algn="ctr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Предполагаемые результаты: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смогут рассказать о своих родственниках, о своей семье и своих семейных традициях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2.Отношения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к своим родителям будет уважительнее, они будут меньше капризничать и скандалить при общении с близкими родственниками.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узнают больше о своей семье: о членах семьи, традициях.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4.Проявление уважения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заботы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 всем членам семьи.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5.Умение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организовывать сюжетно-ролевые игры на основе имеющихся знаний о семье.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39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98764"/>
            <a:ext cx="10515600" cy="5985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Этапы: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этап. Подготовительный: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проекта;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соответствующей литературы и информации по данной теме.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мероприятий, подготовка к проведению мероприятий;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 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родителями и обсуждение работы по данной теме.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продуктивной и творческой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18070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484909"/>
            <a:ext cx="10515600" cy="56920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этап. Проблемно-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деятельностный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деятельность в режимных моментах.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1.Чтение сказки «Три медведя».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 «Волк и семеро козлят»;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сказки «Три поросёнка»;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 стихотворений: «Моя семья» Н. Майданик; «Моя дружная семья» А.Буев; И. Косякова «Всё она»;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Заучивание потешек и поговорок о семье;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Отгадывание загадок о семье.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Стихотворения на коми языке: «Ыджыд мамо»; «Медся-медся».</a:t>
            </a:r>
          </a:p>
        </p:txBody>
      </p:sp>
    </p:spTree>
    <p:extLst>
      <p:ext uri="{BB962C8B-B14F-4D97-AF65-F5344CB8AC3E}">
        <p14:creationId xmlns:p14="http://schemas.microsoft.com/office/powerpoint/2010/main" val="197222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540326"/>
            <a:ext cx="10515600" cy="58189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Организованная образовательная деятельность в разных видах детской деятельности (ОД)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семейных альбомов, которые сделали родители и принесли в детский сад;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Рассматривание листовок «Ладошки моей семьи», которые принесли родители. Заслушивание рассказов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 образовательная ситуация на основе «Путешествие в деревню к бабушке и деду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вопросам с использованием семейных альбомов «Расскажи, с кем ты живёшь»;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беседа по вопросам «Что делает ваша семья утром (вечером)»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беседа «На кого ты похож? И почему?»;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беседа «Где живёт твоя семья?»;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по вопросам «А какие у тебя бабушка и дедушка?»;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Ситуационная беседа «В какие игры играют с вами ваши родители?»;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0807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22218"/>
            <a:ext cx="10515600" cy="5054745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игры: «Кто что делает?»;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«Назови ласково каждого члена семьи»; «Найди ладошки своей семьи»; «Родство»;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«Узнай про кого я расскажу»;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«Как мы помогаем родным?»; «Запоминаем имена близких родственников».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 «Делай быстро, как мама»; «Дружная семейка»; «Что мы делаем?». Физминутка о семье.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Настольная игра «Кому что нужно?».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с национальным компонентом: «Найди маме дочку»; «Узнай элемент Коми орнамента».</a:t>
            </a:r>
          </a:p>
        </p:txBody>
      </p:sp>
    </p:spTree>
    <p:extLst>
      <p:ext uri="{BB962C8B-B14F-4D97-AF65-F5344CB8AC3E}">
        <p14:creationId xmlns:p14="http://schemas.microsoft.com/office/powerpoint/2010/main" val="64443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Пальчиковая игра «Этот пальчик дедушка…» (на коми языке); «Ворсом»; «Пальчик, пальчик, где ты был»; «Строим дом»; «Семья»; «Ладушки»; «Как у бабушки Наташи».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Игра-инсценировка «Добрый вечер, мамочка» (папочка или другие родственники).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ситуация «Капризуля».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 дидактическая игра «Где мои детки?»;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игра «Мамины бусы»;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 «Готовим обед, как мама».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Сюжетно-ролевая игра «Семья»</a:t>
            </a:r>
          </a:p>
        </p:txBody>
      </p:sp>
    </p:spTree>
    <p:extLst>
      <p:ext uri="{BB962C8B-B14F-4D97-AF65-F5344CB8AC3E}">
        <p14:creationId xmlns:p14="http://schemas.microsoft.com/office/powerpoint/2010/main" val="3332745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561</Words>
  <Application>Microsoft Office PowerPoint</Application>
  <PresentationFormat>Широкоэкранный</PresentationFormat>
  <Paragraphs>104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Trebuchet MS</vt:lpstr>
      <vt:lpstr>Wingdings 3</vt:lpstr>
      <vt:lpstr>Аспект</vt:lpstr>
      <vt:lpstr>Педагогический проект «Я и Моя семья». Младшая группа. Выполнила: Ермакова Екатерина Борисовна.</vt:lpstr>
      <vt:lpstr>Цель: Формировать у детей понятие «Семья», показать её ценность для каждого человека, воспитывая любовь к своим близким родственникам и привлечь родителей к сотрудничеству с детским садом.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Творческий: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Педагогический проект «Я и Моя семья». Младшая группа. </dc:title>
  <dc:creator>User</dc:creator>
  <cp:lastModifiedBy>User</cp:lastModifiedBy>
  <cp:revision>23</cp:revision>
  <dcterms:created xsi:type="dcterms:W3CDTF">2019-11-12T18:50:06Z</dcterms:created>
  <dcterms:modified xsi:type="dcterms:W3CDTF">2020-10-30T16:10:13Z</dcterms:modified>
</cp:coreProperties>
</file>