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70" r:id="rId15"/>
    <p:sldId id="271" r:id="rId16"/>
    <p:sldId id="272" r:id="rId17"/>
    <p:sldId id="302" r:id="rId18"/>
    <p:sldId id="301" r:id="rId19"/>
    <p:sldId id="275" r:id="rId20"/>
    <p:sldId id="273" r:id="rId21"/>
    <p:sldId id="292" r:id="rId22"/>
    <p:sldId id="256" r:id="rId23"/>
    <p:sldId id="288" r:id="rId24"/>
    <p:sldId id="289" r:id="rId25"/>
    <p:sldId id="290" r:id="rId26"/>
    <p:sldId id="291" r:id="rId27"/>
    <p:sldId id="295" r:id="rId28"/>
    <p:sldId id="299" r:id="rId29"/>
    <p:sldId id="300" r:id="rId30"/>
    <p:sldId id="260" r:id="rId31"/>
    <p:sldId id="303" r:id="rId32"/>
    <p:sldId id="294" r:id="rId33"/>
    <p:sldId id="293" r:id="rId34"/>
    <p:sldId id="296" r:id="rId35"/>
    <p:sldId id="297" r:id="rId36"/>
    <p:sldId id="30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8E10-05B5-41E7-A867-E76C388B842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4BA-A6AF-4390-8400-D11FE036E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8E10-05B5-41E7-A867-E76C388B842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4BA-A6AF-4390-8400-D11FE036E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8E10-05B5-41E7-A867-E76C388B842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4BA-A6AF-4390-8400-D11FE036E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8E10-05B5-41E7-A867-E76C388B842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4BA-A6AF-4390-8400-D11FE036E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8E10-05B5-41E7-A867-E76C388B842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4BA-A6AF-4390-8400-D11FE036E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8E10-05B5-41E7-A867-E76C388B842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4BA-A6AF-4390-8400-D11FE036E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8E10-05B5-41E7-A867-E76C388B842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4BA-A6AF-4390-8400-D11FE036E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8E10-05B5-41E7-A867-E76C388B842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4BA-A6AF-4390-8400-D11FE036E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8E10-05B5-41E7-A867-E76C388B842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4BA-A6AF-4390-8400-D11FE036E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8E10-05B5-41E7-A867-E76C388B842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4BA-A6AF-4390-8400-D11FE036E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8E10-05B5-41E7-A867-E76C388B842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4BA-A6AF-4390-8400-D11FE036E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A8E10-05B5-41E7-A867-E76C388B8423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714BA-A6AF-4390-8400-D11FE036E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x-none" sz="4400" smtClean="0">
                <a:latin typeface="Times New Roman" pitchFamily="18" charset="0"/>
                <a:cs typeface="Times New Roman" pitchFamily="18" charset="0"/>
              </a:rPr>
              <a:t>Отмыть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x-none" sz="4400" smtClean="0">
                <a:latin typeface="Times New Roman" pitchFamily="18" charset="0"/>
                <a:cs typeface="Times New Roman" pitchFamily="18" charset="0"/>
              </a:rPr>
              <a:t>грязные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x-none" sz="4400" smtClean="0">
                <a:latin typeface="Times New Roman" pitchFamily="18" charset="0"/>
                <a:cs typeface="Times New Roman" pitchFamily="18" charset="0"/>
              </a:rPr>
              <a:t>пятна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           </a:t>
            </a:r>
          </a:p>
          <a:p>
            <a:r>
              <a:rPr lang="x-none" sz="4400" smtClean="0">
                <a:latin typeface="Times New Roman" pitchFamily="18" charset="0"/>
                <a:cs typeface="Times New Roman" pitchFamily="18" charset="0"/>
              </a:rPr>
              <a:t>Высушить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x-none" sz="4400" smtClean="0">
                <a:latin typeface="Times New Roman" pitchFamily="18" charset="0"/>
                <a:cs typeface="Times New Roman" pitchFamily="18" charset="0"/>
              </a:rPr>
              <a:t>Смазать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4400" smtClean="0">
                <a:latin typeface="Times New Roman" pitchFamily="18" charset="0"/>
                <a:cs typeface="Times New Roman" pitchFamily="18" charset="0"/>
              </a:rPr>
              <a:t>кремом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x-none" sz="4400" smtClean="0">
                <a:latin typeface="Times New Roman" pitchFamily="18" charset="0"/>
                <a:cs typeface="Times New Roman" pitchFamily="18" charset="0"/>
              </a:rPr>
              <a:t>Натереть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щёткой или </a:t>
            </a:r>
            <a:r>
              <a:rPr lang="x-none" sz="4400" smtClean="0">
                <a:latin typeface="Times New Roman" pitchFamily="18" charset="0"/>
                <a:cs typeface="Times New Roman" pitchFamily="18" charset="0"/>
              </a:rPr>
              <a:t>бархоткой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sz="4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x-none" sz="480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72330" y="1428736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/>
              <a:t>з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72330" y="2143116"/>
            <a:ext cx="633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/>
              <a:t>и</a:t>
            </a:r>
            <a:endParaRPr lang="ru-RU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72330" y="2928934"/>
            <a:ext cx="633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/>
              <a:t>м</a:t>
            </a:r>
            <a:endParaRPr lang="ru-RU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10582" y="3929066"/>
            <a:ext cx="633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/>
              <a:t>а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5161506"/>
              </p:ext>
            </p:extLst>
          </p:nvPr>
        </p:nvGraphicFramePr>
        <p:xfrm>
          <a:off x="395534" y="548684"/>
          <a:ext cx="8352929" cy="5904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</a:tblGrid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Ф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250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794519"/>
              </p:ext>
            </p:extLst>
          </p:nvPr>
        </p:nvGraphicFramePr>
        <p:xfrm>
          <a:off x="395534" y="548684"/>
          <a:ext cx="8352929" cy="5904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</a:tblGrid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Ф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163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9483677"/>
              </p:ext>
            </p:extLst>
          </p:nvPr>
        </p:nvGraphicFramePr>
        <p:xfrm>
          <a:off x="395534" y="548684"/>
          <a:ext cx="8352929" cy="5904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</a:tblGrid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Ф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944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9096762"/>
              </p:ext>
            </p:extLst>
          </p:nvPr>
        </p:nvGraphicFramePr>
        <p:xfrm>
          <a:off x="395534" y="548684"/>
          <a:ext cx="8352929" cy="5904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</a:tblGrid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Ф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314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Зимние забавы детей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Забавы-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3174" y="1571612"/>
            <a:ext cx="65008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 игры, развлечения.</a:t>
            </a:r>
          </a:p>
          <a:p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Ма-ма-ма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пришла              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Ег-ег-ег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выпал              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Ки-ки-ки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поиграем мы  в     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Ры-ры-ры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на санках катимся с 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Жи-жи-жи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встанем мы на      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Лю-лю-лю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зиму снежную      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285749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…  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3834" y="37147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628" y="157161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…     ….    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2" y="221455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…     ….    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6678" y="350043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…  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2264" y="421481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…  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3702" y="478632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…  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7818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072066" y="1571612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снежная зима.</a:t>
            </a: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643702" y="485776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люблю.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221455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6314" y="23574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0" y="221455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белый снег.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43702" y="285749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снежки.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43834" y="350043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горы.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72264" y="421481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лыжи.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uild="allAtOnce"/>
      <p:bldP spid="15" grpId="0"/>
      <p:bldP spid="16" grpId="0"/>
      <p:bldP spid="17" grpId="0"/>
      <p:bldP spid="18" grpId="0"/>
      <p:bldP spid="24" grpId="0"/>
      <p:bldP spid="29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Ма-ма-ма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пришла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Ег-ег-ег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выпал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Ки-ки-ки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поиграем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Ры-ры-ры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на санках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Жи-жи-жи-встанем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Лю-лю-лю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зиму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157161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снежная зима.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221455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белый снег.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285749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 в снежки.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3500438"/>
            <a:ext cx="357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катимся с горы.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421481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на лыжи.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485776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снежную люблю.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Ма-ма-ма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пришла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Ег-ег-ег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выпал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Ки-ки-ки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поиграем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Ры-ры-ры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на санках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Жи-жи-жи-встанем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Лю-лю-лю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зиму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157161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снежная зима.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221455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белый снег.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285749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 в снежки.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3500438"/>
            <a:ext cx="357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катимся с горы.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421481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на лыжи.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485776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снежную люблю.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Ма-ма-ма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Ег-ег-ег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Ки-ки-ки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Ры-ры-ры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Жи-жи-жи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Лю-лю-лю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1571612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пришла снежная зима.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221455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2214554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350043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4857760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зиму снежную люблю.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221455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выпал белый снег.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2857496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поиграем мы в снежки.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3500438"/>
            <a:ext cx="564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санках катимся с горы.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414338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встанем мы на лыжи.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868" y="478632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Ма-ма-ма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Ег-ег-ег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Ки-ки-ки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Ры-ры-ры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Жи-жи-жи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Лю-лю-лю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1571612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пришла снежная зима.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221455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2214554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350043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4857760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зиму снежную люблю.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221455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выпал белый снег.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2857496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поиграем мы в снежки.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3500438"/>
            <a:ext cx="564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санках катимся с горы.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414338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встанем мы на лыжи.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868" y="478632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9516339"/>
              </p:ext>
            </p:extLst>
          </p:nvPr>
        </p:nvGraphicFramePr>
        <p:xfrm>
          <a:off x="395534" y="548684"/>
          <a:ext cx="8352929" cy="5904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</a:tblGrid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348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42687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четверг – играем 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субботу – лепим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понедельник – лепим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пятницу – катаемся 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воскресенье – идём 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среду – строим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вторник – катаемся на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357187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снежную бабу.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592933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санках.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5357826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снежную крепость.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242886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снежки.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3000372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снежные фигуры.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4" y="4214818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лыжах.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4786322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лес.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1.38889E-6 -0.48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065 L 0.004 -0.482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00382 -0.75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7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00504 -0.763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00538 -0.599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1.66667E-6 -0.598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3.7037E-6 L -0.0085 -0.11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3.05556E-6 -0.1173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0033 -0.3236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6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2.77778E-6 -0.3333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399 -0.1004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59 -0.107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3.88889E-6 -0.3122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0007 -0.3141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olub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3365a70f64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673"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902"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70" name="Picture 6" descr="https://img-fotki.yandex.ru/get/9817/2449448.50/0_12c511_2c01ac8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52"/>
            <a:ext cx="4786346" cy="6554360"/>
          </a:xfrm>
          <a:prstGeom prst="rect">
            <a:avLst/>
          </a:prstGeom>
          <a:noFill/>
        </p:spPr>
      </p:pic>
      <p:sp>
        <p:nvSpPr>
          <p:cNvPr id="6" name="Блок-схема: процесс 5"/>
          <p:cNvSpPr/>
          <p:nvPr/>
        </p:nvSpPr>
        <p:spPr>
          <a:xfrm>
            <a:off x="5072066" y="1500174"/>
            <a:ext cx="1714512" cy="54121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Коньки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кататься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догонять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обгонять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нестись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скользить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857488" y="2500306"/>
            <a:ext cx="1857388" cy="157163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928926" y="3286124"/>
            <a:ext cx="1785950" cy="78581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928926" y="3857628"/>
            <a:ext cx="1785950" cy="21431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928926" y="4071942"/>
            <a:ext cx="1857388" cy="35719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928926" y="4071942"/>
            <a:ext cx="1785950" cy="100013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Лыжи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ехать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спускаться с ...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подниматься на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бежать по ...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571736" y="2571744"/>
            <a:ext cx="2143140" cy="100013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571736" y="3286124"/>
            <a:ext cx="2143140" cy="28575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71736" y="3571876"/>
            <a:ext cx="2214578" cy="42862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571736" y="3571876"/>
            <a:ext cx="2143140" cy="114300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Снежки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2174875"/>
            <a:ext cx="3971924" cy="3951288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лепить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запускать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бросать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попадать в ...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000364" y="3571876"/>
            <a:ext cx="1714512" cy="135732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6" idx="1"/>
          </p:cNvCxnSpPr>
          <p:nvPr/>
        </p:nvCxnSpPr>
        <p:spPr>
          <a:xfrm>
            <a:off x="3000364" y="3571876"/>
            <a:ext cx="1714512" cy="57864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000364" y="3357562"/>
            <a:ext cx="1785950" cy="21431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071802" y="2571744"/>
            <a:ext cx="1714512" cy="100013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Санки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6" y="2143116"/>
            <a:ext cx="4572032" cy="3951288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спускаться с ...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подниматься в ...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везти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нестись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571736" y="3571876"/>
            <a:ext cx="1857388" cy="135732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571736" y="3571876"/>
            <a:ext cx="1928826" cy="57150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643174" y="3357562"/>
            <a:ext cx="1785950" cy="21431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571736" y="2571744"/>
            <a:ext cx="1857388" cy="100013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70" name="Picture 6" descr="https://img-fotki.yandex.ru/get/9817/2449448.50/0_12c511_2c01ac8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52"/>
            <a:ext cx="4786346" cy="6554360"/>
          </a:xfrm>
          <a:prstGeom prst="rect">
            <a:avLst/>
          </a:prstGeom>
          <a:noFill/>
        </p:spPr>
      </p:pic>
      <p:sp>
        <p:nvSpPr>
          <p:cNvPr id="6" name="Блок-схема: процесс 5"/>
          <p:cNvSpPr/>
          <p:nvPr/>
        </p:nvSpPr>
        <p:spPr>
          <a:xfrm>
            <a:off x="5072066" y="1500174"/>
            <a:ext cx="1714512" cy="54121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571480"/>
            <a:ext cx="4040188" cy="21431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571480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857232"/>
            <a:ext cx="4284693" cy="5268931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снежная   Мне   зима.  нравится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  У   дворе  во   горка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забавы  все  Зимние    любят дети.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Там   ребятишек.   всегда  много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  горки. катаются   с весело</a:t>
            </a:r>
          </a:p>
          <a:p>
            <a:endParaRPr lang="ru-RU" dirty="0"/>
          </a:p>
        </p:txBody>
      </p:sp>
      <p:pic>
        <p:nvPicPr>
          <p:cNvPr id="9" name="Picture 6" descr="https://img-fotki.yandex.ru/get/9817/2449448.50/0_12c511_2c01ac8_or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438" y="928670"/>
            <a:ext cx="3796774" cy="5197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Мне  нравится  снежная  зима. 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 нас     во  дворе     горка 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Там     всегда  много     ребятишек.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Дети    весело  катаются   с   горки.  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 дети любят зимние забавы.   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636491"/>
              </p:ext>
            </p:extLst>
          </p:nvPr>
        </p:nvGraphicFramePr>
        <p:xfrm>
          <a:off x="395534" y="548684"/>
          <a:ext cx="8352929" cy="5904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</a:tblGrid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000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ed-kopilka.ru/upload/blogs/17133_10d05e7cd655ba11590e1d282bff7c0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6587400" cy="5216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Зимние забавы детей.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715436" cy="6000792"/>
          </a:xfrm>
        </p:spPr>
        <p:txBody>
          <a:bodyPr>
            <a:normAutofit fontScale="62500" lnSpcReduction="20000"/>
          </a:bodyPr>
          <a:lstStyle/>
          <a:p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Зимний, солнечный день. Вся земля и деревья покрыты белым, пушистым снегом. Ребята одели теплую одежду, вышли на прогулку. Всем нашлось дело по душе. Одни дети стали лепить снеговика. Они скатали снежные комья: большой, средний, и из маленького сделали голову. На голову одели ведро, нос – морковка. Замечательный получился снеговик! Недалеко от них мальчишки играют в снежки. А вот и горка! На ней  Катя быстро скатывается вниз на саночках. Саша катается на лыжах, у него есть лыжные палки, чтобы отталкиваться от снега. А на катке  Маша катается на коньках.   Весело детям зимой!</a:t>
            </a:r>
          </a:p>
          <a:p>
            <a:endParaRPr lang="ru-RU" sz="5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6" descr="https://img-fotki.yandex.ru/get/9817/2449448.50/0_12c511_2c01ac8_ori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4000528" cy="5948075"/>
          </a:xfrm>
          <a:prstGeom prst="rect">
            <a:avLst/>
          </a:prstGeom>
          <a:noFill/>
        </p:spPr>
      </p:pic>
      <p:pic>
        <p:nvPicPr>
          <p:cNvPr id="8" name="Picture 6" descr="https://img-fotki.yandex.ru/get/9817/2449448.50/0_12c511_2c01ac8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097174"/>
            <a:ext cx="2193106" cy="326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«Третий лишний»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hket.com.ua/images/item/8188/lyiji_detskie_04_18_krasny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000504"/>
            <a:ext cx="2837812" cy="26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kona.cz/imgs/2k4_kolo/big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3762358" cy="2251627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://www.bestcribs.ru/uploads/autoupl/products_pictures/siniy_45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643182"/>
            <a:ext cx="3401371" cy="2157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«Третий лишний»</a:t>
            </a:r>
            <a:endParaRPr lang="ru-RU" dirty="0"/>
          </a:p>
        </p:txBody>
      </p:sp>
      <p:pic>
        <p:nvPicPr>
          <p:cNvPr id="4" name="Содержимое 3" descr="http://www.pokypka.by/sites/ff7/a42/ff7a42730/images/product/003/003549/870-konki-figurnye-legenda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86190"/>
            <a:ext cx="3428996" cy="261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http://s40.radikal.ru/i087/0906/ad/400b45703d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3537189" cy="2813854"/>
          </a:xfrm>
          <a:prstGeom prst="rect">
            <a:avLst/>
          </a:prstGeom>
          <a:noFill/>
        </p:spPr>
      </p:pic>
      <p:pic>
        <p:nvPicPr>
          <p:cNvPr id="51206" name="Picture 6" descr="http://www.admir.kh.ua/content/2013/20131225/visitor/images/201312/f20131225001356-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357298"/>
            <a:ext cx="3071834" cy="2325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«Третий лишний»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2226" name="Picture 2" descr="http://fs00.infourok.ru/images/doc/171/19610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3448110" cy="2831990"/>
          </a:xfrm>
          <a:prstGeom prst="rect">
            <a:avLst/>
          </a:prstGeom>
          <a:noFill/>
        </p:spPr>
      </p:pic>
      <p:pic>
        <p:nvPicPr>
          <p:cNvPr id="52228" name="Picture 4" descr="http://cs627927.vk.me/v627927862/b055/xgnxdbK96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214422"/>
            <a:ext cx="4497868" cy="2991083"/>
          </a:xfrm>
          <a:prstGeom prst="rect">
            <a:avLst/>
          </a:prstGeom>
          <a:noFill/>
        </p:spPr>
      </p:pic>
      <p:pic>
        <p:nvPicPr>
          <p:cNvPr id="52230" name="Picture 6" descr="http://vlagere.com/IMG/arton85.jpg?14319007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71942"/>
            <a:ext cx="3662606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5292725" cy="1655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Молодцы!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за урок!</a:t>
            </a:r>
          </a:p>
        </p:txBody>
      </p:sp>
      <p:pic>
        <p:nvPicPr>
          <p:cNvPr id="86023" name="Picture 7" descr="звоно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387600"/>
            <a:ext cx="511175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1422396"/>
              </p:ext>
            </p:extLst>
          </p:nvPr>
        </p:nvGraphicFramePr>
        <p:xfrm>
          <a:off x="395534" y="548684"/>
          <a:ext cx="8352929" cy="5904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</a:tblGrid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531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4934772"/>
              </p:ext>
            </p:extLst>
          </p:nvPr>
        </p:nvGraphicFramePr>
        <p:xfrm>
          <a:off x="395534" y="548684"/>
          <a:ext cx="8352929" cy="5904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</a:tblGrid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321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2716076"/>
              </p:ext>
            </p:extLst>
          </p:nvPr>
        </p:nvGraphicFramePr>
        <p:xfrm>
          <a:off x="395534" y="548684"/>
          <a:ext cx="8352929" cy="5904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</a:tblGrid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522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4886209"/>
              </p:ext>
            </p:extLst>
          </p:nvPr>
        </p:nvGraphicFramePr>
        <p:xfrm>
          <a:off x="395534" y="548684"/>
          <a:ext cx="8352929" cy="5904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</a:tblGrid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925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0314670"/>
              </p:ext>
            </p:extLst>
          </p:nvPr>
        </p:nvGraphicFramePr>
        <p:xfrm>
          <a:off x="395534" y="548684"/>
          <a:ext cx="8352929" cy="5904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</a:tblGrid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820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727762"/>
              </p:ext>
            </p:extLst>
          </p:nvPr>
        </p:nvGraphicFramePr>
        <p:xfrm>
          <a:off x="395534" y="548684"/>
          <a:ext cx="8352929" cy="5904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</a:tblGrid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17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576</TotalTime>
  <Words>1049</Words>
  <Application>Microsoft Office PowerPoint</Application>
  <PresentationFormat>Экран (4:3)</PresentationFormat>
  <Paragraphs>667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Зимние забавы детей.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Зимние забавы детей. </vt:lpstr>
      <vt:lpstr>Слайд 32</vt:lpstr>
      <vt:lpstr>Игра «Третий лишний»</vt:lpstr>
      <vt:lpstr>Игра «Третий лишний»</vt:lpstr>
      <vt:lpstr>Игра «Третий лишний»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8-8362-757555 Ремонт</dc:creator>
  <cp:lastModifiedBy>8-8362-757555 Ремонт</cp:lastModifiedBy>
  <cp:revision>62</cp:revision>
  <dcterms:created xsi:type="dcterms:W3CDTF">2015-12-06T19:16:20Z</dcterms:created>
  <dcterms:modified xsi:type="dcterms:W3CDTF">2020-11-15T19:13:37Z</dcterms:modified>
</cp:coreProperties>
</file>