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10e75eebe0f003463b9c1744b03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1268760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Сейчас вы еще маленькие, но в будущем, когда вы подрастете, придется выбирать профессию, - то дело, с которым будет связана вся ваша жизнь. 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62068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Привет, ребята!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002-005-Pedagogicheskoe-masterst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7984" y="1268760"/>
            <a:ext cx="4043647" cy="4866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3068960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Вы когда-нибудь думали, кем бы хотели стать, когда вырастите? Делились ли своими мыслями с кем-то?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443711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Сегодня мы с вами поговорим и множестве профессий, и, может быть, вы найдете среди них свою.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10e75eebe0f003463b9c1744b0382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76672"/>
            <a:ext cx="7128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Иногда человек долго и мучительно ищет свое призвание, меняя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профессию за профессией, и все-таки, в конце концов, находит дело по душе, которое приносит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радость и ему самому, и другим людям.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06896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Все профессии важны, все профессии нужны!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2048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Надеюсь, вы многое узнали из сегодняшнего урока о профессиях, и в будущем найдете свою!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674685_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9532" y="2723143"/>
            <a:ext cx="8424936" cy="3586177"/>
          </a:xfrm>
        </p:spPr>
      </p:pic>
      <p:sp>
        <p:nvSpPr>
          <p:cNvPr id="3" name="TextBox 2"/>
          <p:cNvSpPr txBox="1"/>
          <p:nvPr/>
        </p:nvSpPr>
        <p:spPr>
          <a:xfrm>
            <a:off x="2087724" y="526656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 воспитатель: </a:t>
            </a:r>
            <a:r>
              <a:rPr lang="ru-RU" dirty="0" err="1" smtClean="0"/>
              <a:t>Перенижко</a:t>
            </a:r>
            <a:r>
              <a:rPr lang="ru-RU" dirty="0" smtClean="0"/>
              <a:t> Виктория Александровна</a:t>
            </a:r>
            <a:br>
              <a:rPr lang="ru-RU" dirty="0" smtClean="0"/>
            </a:br>
            <a:r>
              <a:rPr lang="ru-RU" dirty="0" smtClean="0"/>
              <a:t>МАДОУ МО Детский сад 216 Кораблик детства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47664" y="260648"/>
            <a:ext cx="5400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Твое призвание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Строитель нам построит дом,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 мы в нем дружно заживем.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Костюм нарядный, выходной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Искусно нам сошьет портной.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Даст книги нам библиотекарь,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Хлеб испечет в пекарне пекарь,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Учитель выучит всему —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Научит грамоте, письму.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Письмо доставит почтальон,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А повар сварит нам бульон.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Я думаю, ты подрастешь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И дело по душе найдешь</a:t>
            </a:r>
            <a:r>
              <a:rPr lang="ru-RU" sz="2000" b="1" dirty="0" smtClean="0">
                <a:solidFill>
                  <a:srgbClr val="002060"/>
                </a:solidFill>
              </a:rPr>
              <a:t>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2298267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708920"/>
            <a:ext cx="2588941" cy="2997216"/>
          </a:xfrm>
          <a:prstGeom prst="rect">
            <a:avLst/>
          </a:prstGeom>
        </p:spPr>
      </p:pic>
      <p:pic>
        <p:nvPicPr>
          <p:cNvPr id="7" name="Рисунок 6" descr="2305074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780928"/>
            <a:ext cx="1801219" cy="2973710"/>
          </a:xfrm>
          <a:prstGeom prst="rect">
            <a:avLst/>
          </a:prstGeom>
        </p:spPr>
      </p:pic>
      <p:pic>
        <p:nvPicPr>
          <p:cNvPr id="8" name="Рисунок 7" descr="327288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0"/>
            <a:ext cx="1520254" cy="2170134"/>
          </a:xfrm>
          <a:prstGeom prst="rect">
            <a:avLst/>
          </a:prstGeom>
        </p:spPr>
      </p:pic>
      <p:pic>
        <p:nvPicPr>
          <p:cNvPr id="9" name="Рисунок 8" descr="animated-bob-the-builder-image-004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88640"/>
            <a:ext cx="1732983" cy="2334791"/>
          </a:xfrm>
          <a:prstGeom prst="rect">
            <a:avLst/>
          </a:prstGeom>
        </p:spPr>
      </p:pic>
      <p:pic>
        <p:nvPicPr>
          <p:cNvPr id="10" name="Рисунок 9" descr="bc32b6879310b871459ecafadc1d913f_ani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908720"/>
            <a:ext cx="1281694" cy="224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62068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Профессия — это труд,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которому человек посвящает свою жизнь. Давайте вместе вспомним, какие есть профессии.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8532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Верно! Учитель, врач, воспитатель, водитель, библиотекарь, продавец, бухгалтер... Профессий очень много!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928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 ваших родителей разные профессии. Давайте расскажем, друг другу о том кем они работают. Но не забывайте, что отвечать нужно полным предложением: </a:t>
            </a:r>
            <a:r>
              <a:rPr lang="ru-RU" sz="2000" b="1" i="1" dirty="0" smtClean="0">
                <a:solidFill>
                  <a:srgbClr val="002060"/>
                </a:solidFill>
              </a:rPr>
              <a:t>«моя мама работает…»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Business-Meeting-No-Background-1024x744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195736" y="3861048"/>
            <a:ext cx="3851920" cy="27986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26064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Знаете ли вы, что такое профессия?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Молодцы. Давайте сейчас немного поиграем. Я начну предложение и кину мяч. Тот, кто из вас его поймает, продолжит предложение.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83529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Врач людей… </a:t>
            </a:r>
            <a:r>
              <a:rPr lang="ru-RU" sz="2000" b="1" i="1" dirty="0" smtClean="0">
                <a:solidFill>
                  <a:srgbClr val="C00000"/>
                </a:solidFill>
              </a:rPr>
              <a:t>(лечит)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Учитель детей… </a:t>
            </a:r>
            <a:r>
              <a:rPr lang="ru-RU" sz="2000" b="1" i="1" dirty="0" smtClean="0">
                <a:solidFill>
                  <a:srgbClr val="C00000"/>
                </a:solidFill>
              </a:rPr>
              <a:t>(учит)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Пожарный пожар… </a:t>
            </a:r>
            <a:r>
              <a:rPr lang="ru-RU" sz="2000" b="1" i="1" dirty="0" smtClean="0">
                <a:solidFill>
                  <a:srgbClr val="C00000"/>
                </a:solidFill>
              </a:rPr>
              <a:t>(тушит)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Повар обед… </a:t>
            </a:r>
            <a:r>
              <a:rPr lang="ru-RU" sz="2000" b="1" i="1" dirty="0" smtClean="0">
                <a:solidFill>
                  <a:srgbClr val="C00000"/>
                </a:solidFill>
              </a:rPr>
              <a:t>(варит, готовит)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Парикмахер волосы… </a:t>
            </a:r>
            <a:r>
              <a:rPr lang="ru-RU" sz="2000" b="1" i="1" dirty="0" smtClean="0">
                <a:solidFill>
                  <a:srgbClr val="C00000"/>
                </a:solidFill>
              </a:rPr>
              <a:t>(стрижет, укладывает, причёсывает)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Полицейский за порядком… </a:t>
            </a:r>
            <a:r>
              <a:rPr lang="ru-RU" sz="2000" b="1" i="1" dirty="0" smtClean="0">
                <a:solidFill>
                  <a:srgbClr val="C00000"/>
                </a:solidFill>
              </a:rPr>
              <a:t>(следит)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Портниха одежду… </a:t>
            </a:r>
            <a:r>
              <a:rPr lang="ru-RU" sz="2000" b="1" i="1" dirty="0" smtClean="0">
                <a:solidFill>
                  <a:srgbClr val="C00000"/>
                </a:solidFill>
              </a:rPr>
              <a:t>(шьет, чинит)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Пекарь хлеб… </a:t>
            </a:r>
            <a:r>
              <a:rPr lang="ru-RU" sz="2000" b="1" i="1" dirty="0" smtClean="0">
                <a:solidFill>
                  <a:srgbClr val="C00000"/>
                </a:solidFill>
              </a:rPr>
              <a:t>(печет)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Писатель книги… </a:t>
            </a:r>
            <a:r>
              <a:rPr lang="ru-RU" sz="2000" b="1" i="1" dirty="0" smtClean="0">
                <a:solidFill>
                  <a:srgbClr val="C00000"/>
                </a:solidFill>
              </a:rPr>
              <a:t>(пишет, сочиняет)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Доярка коров… </a:t>
            </a:r>
            <a:r>
              <a:rPr lang="ru-RU" sz="2000" b="1" i="1" dirty="0" smtClean="0">
                <a:solidFill>
                  <a:srgbClr val="C00000"/>
                </a:solidFill>
              </a:rPr>
              <a:t>(доит, кормит)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Фотограф людей… </a:t>
            </a:r>
            <a:r>
              <a:rPr lang="ru-RU" sz="2000" b="1" i="1" dirty="0" smtClean="0">
                <a:solidFill>
                  <a:srgbClr val="C00000"/>
                </a:solidFill>
              </a:rPr>
              <a:t>(фотографирует)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Продавец в магазине… </a:t>
            </a:r>
            <a:r>
              <a:rPr lang="ru-RU" sz="2000" b="1" i="1" dirty="0" smtClean="0">
                <a:solidFill>
                  <a:srgbClr val="C00000"/>
                </a:solidFill>
              </a:rPr>
              <a:t>(продает)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005152_141764351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04248" y="2420888"/>
            <a:ext cx="1995920" cy="2903155"/>
          </a:xfrm>
        </p:spPr>
      </p:pic>
      <p:pic>
        <p:nvPicPr>
          <p:cNvPr id="9" name="Рисунок 8" descr="6083125f736e8ca28078a98fc4bacf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80928"/>
            <a:ext cx="1919323" cy="2559097"/>
          </a:xfrm>
          <a:prstGeom prst="rect">
            <a:avLst/>
          </a:prstGeom>
        </p:spPr>
      </p:pic>
      <p:pic>
        <p:nvPicPr>
          <p:cNvPr id="10" name="Рисунок 9" descr="pajarniy-1024x102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79912" y="4365104"/>
            <a:ext cx="2492896" cy="2492896"/>
          </a:xfrm>
          <a:prstGeom prst="rect">
            <a:avLst/>
          </a:prstGeom>
        </p:spPr>
      </p:pic>
      <p:pic>
        <p:nvPicPr>
          <p:cNvPr id="11" name="Рисунок 10" descr="35adb02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476672"/>
            <a:ext cx="1098277" cy="1530699"/>
          </a:xfrm>
          <a:prstGeom prst="rect">
            <a:avLst/>
          </a:prstGeom>
        </p:spPr>
      </p:pic>
      <p:pic>
        <p:nvPicPr>
          <p:cNvPr id="12" name="Рисунок 11" descr="cosmetology-clipart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618732"/>
            <a:ext cx="1368152" cy="143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Давайте поговорим о том, как возникли профессии. Представьте первобытных людей, живших в далеком каменном веке. Люди одного племени занимались разными делами. Как вы думаете, какими?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484784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Мужчины изготавливали орудия для охоты - луки, стрелы, дротики. С хорошим оружием охота обычно бывала успешной, и охотники приносили крупную дичь - оленя, буйвола или кабана.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cavepeop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15816" y="1556792"/>
            <a:ext cx="5796136" cy="2898068"/>
          </a:xfrm>
        </p:spPr>
      </p:pic>
      <p:sp>
        <p:nvSpPr>
          <p:cNvPr id="8" name="TextBox 7"/>
          <p:cNvSpPr txBox="1"/>
          <p:nvPr/>
        </p:nvSpPr>
        <p:spPr>
          <a:xfrm>
            <a:off x="611560" y="54868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чем занимались женщины?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55679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Они растили детей, собирали коренья, плоды и ягоды, обрабатывали звериные шкуры, шили из шкур одежду или одеяла.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fc0d373ef30085e449fbdb694c49fbf6--sunday-school-comic-boo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2656"/>
            <a:ext cx="4474096" cy="5104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8864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Мы видим, что уже в те древнейшие времена люди распределяли между собой разные дела. Профессии появились тогда, когда между людьми возникло разделение труда! С развитием торговли и возникновением городов появились и новые профессии.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shutterstock_561380782-1068x62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 build="allAtOnce"/>
      <p:bldP spid="9" grpId="0"/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 давайте, мы поиграем еще в одну игру с мячом </a:t>
            </a:r>
            <a:r>
              <a:rPr lang="ru-RU" sz="2400" b="1" i="1" dirty="0" smtClean="0">
                <a:solidFill>
                  <a:srgbClr val="002060"/>
                </a:solidFill>
              </a:rPr>
              <a:t>«У кого какой инструмент?»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Молоток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столяра)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Кисть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маляра, у художника)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Шприц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медсестры, ветеринара)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Рубанок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плотника)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Мел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учителя)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Ножницы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парикмахера, у портного)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Расческа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парикмахера)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Иголка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портного)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Палитра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художника)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Указка – </a:t>
            </a:r>
            <a:r>
              <a:rPr lang="ru-RU" sz="2400" b="1" i="1" dirty="0" smtClean="0">
                <a:solidFill>
                  <a:srgbClr val="002060"/>
                </a:solidFill>
              </a:rPr>
              <a:t>(у учителя)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(лопата, гитара, метла, ружье, скальпель, кастрюля)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001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08920"/>
            <a:ext cx="1259398" cy="944550"/>
          </a:xfrm>
        </p:spPr>
      </p:pic>
      <p:pic>
        <p:nvPicPr>
          <p:cNvPr id="7" name="Рисунок 6" descr="a8426ca0eb8d8d7a54e0a86d42c9f4f770222bdfr1-440-440_hq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672"/>
            <a:ext cx="2161524" cy="2161524"/>
          </a:xfrm>
          <a:prstGeom prst="rect">
            <a:avLst/>
          </a:prstGeom>
        </p:spPr>
      </p:pic>
      <p:pic>
        <p:nvPicPr>
          <p:cNvPr id="8" name="Рисунок 7" descr="Comb_and_scissor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645024"/>
            <a:ext cx="988400" cy="1237648"/>
          </a:xfrm>
          <a:prstGeom prst="rect">
            <a:avLst/>
          </a:prstGeom>
        </p:spPr>
      </p:pic>
      <p:pic>
        <p:nvPicPr>
          <p:cNvPr id="9" name="Рисунок 8" descr="image_image_117492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1792" y="2924944"/>
            <a:ext cx="1872208" cy="1872208"/>
          </a:xfrm>
          <a:prstGeom prst="rect">
            <a:avLst/>
          </a:prstGeom>
        </p:spPr>
      </p:pic>
      <p:pic>
        <p:nvPicPr>
          <p:cNvPr id="10" name="Рисунок 9" descr="proce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980728"/>
            <a:ext cx="1969350" cy="1424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Как вы понимаете следующие пословицы о труде?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90872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Без труда не вытащишь и рыбку из пруда.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412776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Труд человека кормит, а лень портит.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184482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Там и хлеб не родится, где кто в поле не трудится.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27687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Пот на спине — так и хлеб на столе.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270892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Любовь и труд счастье дают.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32129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Кто хорошо трудится, тому есть чем хвалиться.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9632" y="3717032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За трудовую копейку бейся, нетрудовой копейки бойся.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42930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Без учебы и труда не придет на стол еда.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" name="Содержимое 14" descr="6d987e71dea461d7c494a39335fad27f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92280" y="188640"/>
            <a:ext cx="1731091" cy="1689051"/>
          </a:xfrm>
        </p:spPr>
      </p:pic>
      <p:pic>
        <p:nvPicPr>
          <p:cNvPr id="16" name="Рисунок 15" descr="kidgames58.pn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4932040" y="4541752"/>
            <a:ext cx="3766255" cy="2316248"/>
          </a:xfrm>
          <a:prstGeom prst="rect">
            <a:avLst/>
          </a:prstGeom>
        </p:spPr>
      </p:pic>
      <p:pic>
        <p:nvPicPr>
          <p:cNvPr id="18" name="Рисунок 17" descr="45-450252_related-cleaning-clipart-png-children-cleaning-png.png"/>
          <p:cNvPicPr>
            <a:picLocks noChangeAspect="1"/>
          </p:cNvPicPr>
          <p:nvPr/>
        </p:nvPicPr>
        <p:blipFill>
          <a:blip r:embed="rId5" cstate="print">
            <a:lum bright="-10000" contrast="20000"/>
          </a:blip>
          <a:stretch>
            <a:fillRect/>
          </a:stretch>
        </p:blipFill>
        <p:spPr>
          <a:xfrm>
            <a:off x="467544" y="4524940"/>
            <a:ext cx="3456384" cy="2333060"/>
          </a:xfrm>
          <a:prstGeom prst="rect">
            <a:avLst/>
          </a:prstGeom>
        </p:spPr>
      </p:pic>
      <p:pic>
        <p:nvPicPr>
          <p:cNvPr id="19" name="Рисунок 18" descr="IWMdQ0Z9a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312" y="2276872"/>
            <a:ext cx="1455294" cy="1331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 сейчас давайте немного отдохнем.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836712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Повар варит кашу. </a:t>
            </a:r>
            <a:r>
              <a:rPr lang="ru-RU" sz="2400" b="1" i="1" dirty="0" smtClean="0">
                <a:solidFill>
                  <a:srgbClr val="002060"/>
                </a:solidFill>
              </a:rPr>
              <a:t>(Имитация с вращением кистей рук)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Плащ портниха шьет. </a:t>
            </a:r>
            <a:r>
              <a:rPr lang="ru-RU" sz="2400" b="1" i="1" dirty="0" smtClean="0">
                <a:solidFill>
                  <a:srgbClr val="002060"/>
                </a:solidFill>
              </a:rPr>
              <a:t>(Махи руками)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Доктор лечит Машу. </a:t>
            </a:r>
            <a:r>
              <a:rPr lang="ru-RU" sz="2400" b="1" i="1" dirty="0" smtClean="0">
                <a:solidFill>
                  <a:srgbClr val="002060"/>
                </a:solidFill>
              </a:rPr>
              <a:t>(Открыть и закрыть ротик, высунув язычок)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Сталь кузнец кует. </a:t>
            </a:r>
            <a:r>
              <a:rPr lang="ru-RU" sz="2400" b="1" i="1" dirty="0" smtClean="0">
                <a:solidFill>
                  <a:srgbClr val="002060"/>
                </a:solidFill>
              </a:rPr>
              <a:t>(Хлопки)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Дровосеки рубят. </a:t>
            </a:r>
            <a:r>
              <a:rPr lang="ru-RU" sz="2400" b="1" i="1" dirty="0" smtClean="0">
                <a:solidFill>
                  <a:srgbClr val="002060"/>
                </a:solidFill>
              </a:rPr>
              <a:t>(Махи с наклонами)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Строят мастера. </a:t>
            </a:r>
            <a:r>
              <a:rPr lang="ru-RU" sz="2400" b="1" i="1" dirty="0" smtClean="0">
                <a:solidFill>
                  <a:srgbClr val="002060"/>
                </a:solidFill>
              </a:rPr>
              <a:t>(Имитация с прыжками вверх)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Что же делать будет, </a:t>
            </a:r>
            <a:r>
              <a:rPr lang="ru-RU" sz="2400" b="1" i="1" dirty="0" smtClean="0">
                <a:solidFill>
                  <a:srgbClr val="002060"/>
                </a:solidFill>
              </a:rPr>
              <a:t>(Поднимание плеч)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Наша детвора?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2541006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96552" y="2708920"/>
            <a:ext cx="2664296" cy="2664296"/>
          </a:xfrm>
        </p:spPr>
      </p:pic>
      <p:pic>
        <p:nvPicPr>
          <p:cNvPr id="8" name="Рисунок 7" descr="aiq6ddkk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260648"/>
            <a:ext cx="1662854" cy="2852936"/>
          </a:xfrm>
          <a:prstGeom prst="rect">
            <a:avLst/>
          </a:prstGeom>
        </p:spPr>
      </p:pic>
      <p:pic>
        <p:nvPicPr>
          <p:cNvPr id="9" name="Рисунок 8" descr="ori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6025" y="3068960"/>
            <a:ext cx="2847975" cy="2181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9-151026095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 А сейчас я вам загадаю загадки о людях разных профессий.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8680"/>
            <a:ext cx="349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Причесываю, стригу,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Модную прическу сделать могу.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19675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(Парикмахер.)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cosmetology-clipart-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404664"/>
            <a:ext cx="1562483" cy="1635974"/>
          </a:xfrm>
        </p:spPr>
      </p:pic>
      <p:sp>
        <p:nvSpPr>
          <p:cNvPr id="10" name="TextBox 9"/>
          <p:cNvSpPr txBox="1"/>
          <p:nvPr/>
        </p:nvSpPr>
        <p:spPr>
          <a:xfrm>
            <a:off x="4644008" y="476672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Целый день кручу баранку,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Чтоб людей всех развезти.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Нужно их доставить быстро,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Адрес правильно найти.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0112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(Таксист.)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2" name="Рисунок 11" descr="origi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836712"/>
            <a:ext cx="1683836" cy="12186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5656" y="198884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Веду отважно самолёт.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Людей и груз беру на борт.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7809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(Пилот.)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95-951332_clipart-çocuk-pilot-pilot-clipart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56592" y="1628800"/>
            <a:ext cx="3136404" cy="20386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03640" y="2276872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Вам продам любой товар,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Упакую в целлофан.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О товаре расскажу,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Что купить вам предложу.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(Продавец.)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" name="Рисунок 17" descr="grocer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39952" y="2564904"/>
            <a:ext cx="1750395" cy="18815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3789040"/>
            <a:ext cx="2411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Я работаю в саду, но не где деревья.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Я всему детей учу. Прихожу в сад первой.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01208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(Воспитатель.)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1" name="Рисунок 20" descr="59a9507493d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645024"/>
            <a:ext cx="1386690" cy="20833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67944" y="4653136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Почему меня боятся Взрослые и дети?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Ведь жужжащая машина Людям зубы лечит!</a:t>
            </a:r>
          </a:p>
          <a:p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55976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(Стоматолог.)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" name="Рисунок 23" descr="a2310567d6b52482d7063204b72ebc9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4293096"/>
            <a:ext cx="1653132" cy="2204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19" grpId="0"/>
      <p:bldP spid="20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521</Words>
  <Application>Microsoft Office PowerPoint</Application>
  <PresentationFormat>Экран (4:3)</PresentationFormat>
  <Paragraphs>85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Нася</dc:creator>
  <cp:lastModifiedBy>Пользователь</cp:lastModifiedBy>
  <cp:revision>13</cp:revision>
  <dcterms:created xsi:type="dcterms:W3CDTF">2019-05-07T17:57:05Z</dcterms:created>
  <dcterms:modified xsi:type="dcterms:W3CDTF">2020-11-15T20:57:20Z</dcterms:modified>
</cp:coreProperties>
</file>