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5" r:id="rId2"/>
    <p:sldId id="281" r:id="rId3"/>
    <p:sldId id="282" r:id="rId4"/>
    <p:sldId id="283" r:id="rId5"/>
    <p:sldId id="284" r:id="rId6"/>
    <p:sldId id="288" r:id="rId7"/>
    <p:sldId id="289" r:id="rId8"/>
    <p:sldId id="290" r:id="rId9"/>
    <p:sldId id="286" r:id="rId10"/>
    <p:sldId id="287" r:id="rId11"/>
    <p:sldId id="291" r:id="rId12"/>
    <p:sldId id="292" r:id="rId13"/>
    <p:sldId id="293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00"/>
    <a:srgbClr val="0033CC"/>
    <a:srgbClr val="00CC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5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B246-7586-40F2-AFB2-AEC9DE31A5B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DB46-6BBD-4708-92EB-E5A978B33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D930F6-84A3-4828-86C1-FBF337EBC1B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9E3077-EF6A-4BDA-9ADA-BC6C5FF94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71744"/>
            <a:ext cx="4283075" cy="36004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64294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smtClean="0"/>
              <a:t>МБДОУ № </a:t>
            </a:r>
            <a:r>
              <a:rPr lang="en-US" sz="2000" b="1" dirty="0" smtClean="0"/>
              <a:t>95</a:t>
            </a:r>
            <a:r>
              <a:rPr lang="ru-RU" sz="2000" b="1" dirty="0" smtClean="0"/>
              <a:t> «Радуга»</a:t>
            </a:r>
            <a:endParaRPr lang="ru-RU" sz="2200" b="1" dirty="0" smtClean="0"/>
          </a:p>
          <a:p>
            <a:pPr algn="ctr">
              <a:buNone/>
            </a:pPr>
            <a:r>
              <a:rPr lang="ru-RU" sz="7200" b="1" dirty="0" smtClean="0">
                <a:solidFill>
                  <a:srgbClr val="0033CC"/>
                </a:solidFill>
              </a:rPr>
              <a:t>Проект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«Безопасность ребенка </a:t>
            </a:r>
            <a:endParaRPr lang="en-US" sz="4400" b="1" i="1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i="1" smtClean="0">
                <a:solidFill>
                  <a:srgbClr val="FF0000"/>
                </a:solidFill>
              </a:rPr>
              <a:t>в </a:t>
            </a:r>
            <a:r>
              <a:rPr lang="ru-RU" sz="4400" b="1" i="1" dirty="0" smtClean="0">
                <a:solidFill>
                  <a:srgbClr val="FF0000"/>
                </a:solidFill>
              </a:rPr>
              <a:t>быту»</a:t>
            </a:r>
          </a:p>
          <a:p>
            <a:pPr algn="ctr"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ru-RU" b="1" i="1" dirty="0" smtClean="0"/>
              <a:t>Старшая группа</a:t>
            </a:r>
          </a:p>
          <a:p>
            <a:pPr algn="r">
              <a:buNone/>
            </a:pPr>
            <a:r>
              <a:rPr lang="ru-RU" b="1" i="1" dirty="0" smtClean="0"/>
              <a:t>Воспитатель:</a:t>
            </a:r>
          </a:p>
          <a:p>
            <a:pPr algn="r">
              <a:buNone/>
            </a:pPr>
            <a:r>
              <a:rPr lang="ru-RU" b="1" i="1" dirty="0" smtClean="0"/>
              <a:t>Фокина Т.Н.</a:t>
            </a:r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2200" b="1" i="1" dirty="0" smtClean="0"/>
              <a:t>Северодвинск 2020</a:t>
            </a:r>
          </a:p>
          <a:p>
            <a:pPr algn="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/>
          </a:p>
        </p:txBody>
      </p: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Основной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Виды деятельности: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Образовательная деятельность:</a:t>
            </a:r>
          </a:p>
          <a:p>
            <a:r>
              <a:rPr lang="ru-RU" dirty="0" smtClean="0"/>
              <a:t>Рассматривание иллюстраций на тему «Безопасность в быту и на улице»,</a:t>
            </a:r>
          </a:p>
          <a:p>
            <a:r>
              <a:rPr lang="ru-RU" dirty="0" smtClean="0"/>
              <a:t>Рассматривание иллюстраций на тему «Пожарная безопасность»,</a:t>
            </a:r>
          </a:p>
          <a:p>
            <a:r>
              <a:rPr lang="ru-RU" dirty="0" smtClean="0"/>
              <a:t>Беседа «Опасные предметы дома»,</a:t>
            </a:r>
          </a:p>
          <a:p>
            <a:r>
              <a:rPr lang="ru-RU" dirty="0" smtClean="0"/>
              <a:t>Знакомство с презентацией «Один дома», с последующим анализом,</a:t>
            </a:r>
          </a:p>
          <a:p>
            <a:r>
              <a:rPr lang="ru-RU" dirty="0" smtClean="0"/>
              <a:t>Отгадывание загадок о предметах бытовой техники,</a:t>
            </a:r>
          </a:p>
          <a:p>
            <a:r>
              <a:rPr lang="ru-RU" dirty="0" smtClean="0"/>
              <a:t>Составление рассказов по иллюстрациям.</a:t>
            </a:r>
          </a:p>
          <a:p>
            <a:endParaRPr lang="ru-RU" dirty="0"/>
          </a:p>
        </p:txBody>
      </p:sp>
      <p:pic>
        <p:nvPicPr>
          <p:cNvPr id="4" name="Picture 3" descr="C:\Documents and Settings\Ольга\Рабочий стол\картинки\Новая папка (2)\miele_s_5481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14554"/>
            <a:ext cx="114119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Ольга\Рабочий стол\картинки\Новая папка (2)\med_pic_256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85728"/>
            <a:ext cx="1000132" cy="156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Чтение художественной литературы:</a:t>
            </a:r>
          </a:p>
          <a:p>
            <a:pPr algn="r"/>
            <a:r>
              <a:rPr lang="ru-RU" dirty="0" smtClean="0"/>
              <a:t>«Красная шапочка», </a:t>
            </a:r>
          </a:p>
          <a:p>
            <a:pPr algn="r"/>
            <a:r>
              <a:rPr lang="ru-RU" dirty="0" smtClean="0"/>
              <a:t>«Гуси-лебеди», </a:t>
            </a:r>
          </a:p>
          <a:p>
            <a:pPr algn="r"/>
            <a:r>
              <a:rPr lang="ru-RU" dirty="0" smtClean="0"/>
              <a:t>«Кошкин дом», </a:t>
            </a:r>
          </a:p>
          <a:p>
            <a:pPr algn="r"/>
            <a:r>
              <a:rPr lang="ru-RU" dirty="0" smtClean="0"/>
              <a:t>«Уроки воспитания»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Игровая деятельность:</a:t>
            </a:r>
          </a:p>
          <a:p>
            <a:pPr algn="ctr">
              <a:buNone/>
            </a:pPr>
            <a:r>
              <a:rPr lang="ru-RU" i="1" u="sng" dirty="0" smtClean="0"/>
              <a:t>Сюжетно-ролевые игры</a:t>
            </a:r>
          </a:p>
          <a:p>
            <a:pPr>
              <a:buNone/>
            </a:pPr>
            <a:r>
              <a:rPr lang="ru-RU" dirty="0" smtClean="0"/>
              <a:t>«Дом», «Детский сад», «Пожарные»</a:t>
            </a:r>
          </a:p>
          <a:p>
            <a:pPr algn="ctr">
              <a:buNone/>
            </a:pPr>
            <a:r>
              <a:rPr lang="ru-RU" i="1" u="sng" dirty="0" smtClean="0"/>
              <a:t>Игры-драматизации</a:t>
            </a:r>
          </a:p>
          <a:p>
            <a:pPr algn="ctr">
              <a:buNone/>
            </a:pPr>
            <a:r>
              <a:rPr lang="ru-RU" dirty="0" smtClean="0"/>
              <a:t>«Гуси-лебеди»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Kartinochki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786322"/>
            <a:ext cx="1312344" cy="1857388"/>
          </a:xfrm>
          <a:prstGeom prst="rect">
            <a:avLst/>
          </a:prstGeom>
          <a:noFill/>
        </p:spPr>
      </p:pic>
      <p:pic>
        <p:nvPicPr>
          <p:cNvPr id="5" name="Picture 15" descr="HAPPY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572008"/>
            <a:ext cx="1319695" cy="2143140"/>
          </a:xfrm>
          <a:prstGeom prst="rect">
            <a:avLst/>
          </a:prstGeom>
          <a:noFill/>
        </p:spPr>
      </p:pic>
      <p:pic>
        <p:nvPicPr>
          <p:cNvPr id="6" name="Picture 5" descr="Kartinochki (1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14546" y="1142984"/>
            <a:ext cx="1767261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184796"/>
          </a:xfrm>
        </p:spPr>
        <p:txBody>
          <a:bodyPr/>
          <a:lstStyle/>
          <a:p>
            <a:pPr algn="ctr">
              <a:buNone/>
            </a:pPr>
            <a:r>
              <a:rPr lang="ru-RU" i="1" u="sng" dirty="0" smtClean="0"/>
              <a:t>Дидактические игры и  упражнения</a:t>
            </a:r>
          </a:p>
          <a:p>
            <a:r>
              <a:rPr lang="ru-RU" i="1" dirty="0" smtClean="0"/>
              <a:t>«Хорошо-плохо»,</a:t>
            </a:r>
          </a:p>
          <a:p>
            <a:r>
              <a:rPr lang="ru-RU" i="1" dirty="0" smtClean="0"/>
              <a:t>«Кто  быстрее соберет опасные предметы»,</a:t>
            </a:r>
          </a:p>
          <a:p>
            <a:r>
              <a:rPr lang="ru-RU" i="1" dirty="0" smtClean="0"/>
              <a:t>«Потуши пожар»,</a:t>
            </a:r>
          </a:p>
          <a:p>
            <a:r>
              <a:rPr lang="ru-RU" i="1" dirty="0" smtClean="0"/>
              <a:t>«Как вызвать полицию, пожарных, скорую помощь?»</a:t>
            </a:r>
          </a:p>
          <a:p>
            <a:pPr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Работа с родителями</a:t>
            </a:r>
          </a:p>
          <a:p>
            <a:r>
              <a:rPr lang="ru-RU" dirty="0" smtClean="0"/>
              <a:t>Консультации по ОБЖ,</a:t>
            </a:r>
          </a:p>
          <a:p>
            <a:r>
              <a:rPr lang="ru-RU" dirty="0" smtClean="0"/>
              <a:t>Папка «Если случилась беда»</a:t>
            </a:r>
          </a:p>
          <a:p>
            <a:r>
              <a:rPr lang="ru-RU" dirty="0" smtClean="0"/>
              <a:t>Приобретение и изготовление атрибутов для сюжетно-ролевых игр.</a:t>
            </a:r>
          </a:p>
          <a:p>
            <a:pPr algn="ctr">
              <a:buNone/>
            </a:pP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4" name="Picture 4" descr="C:\Documents and Settings\Кирилл\Рабочий стол\МАМА\детские презентации\Почемучка\a017f6aa2f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714488"/>
            <a:ext cx="2467216" cy="1357322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МАМА\детские презентации\Почемучка\ef8bd94385f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220000">
            <a:off x="1013069" y="3471342"/>
            <a:ext cx="586454" cy="1584000"/>
          </a:xfrm>
          <a:prstGeom prst="rect">
            <a:avLst/>
          </a:prstGeom>
          <a:noFill/>
        </p:spPr>
      </p:pic>
      <p:pic>
        <p:nvPicPr>
          <p:cNvPr id="6" name="Picture 2" descr="C:\Documents and Settings\Ольга\Рабочий стол\картинки\Новая папка (2)\rec-spichki-2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FDFE9"/>
              </a:clrFrom>
              <a:clrTo>
                <a:srgbClr val="DFDF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143380"/>
            <a:ext cx="1643043" cy="146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585791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Продукт проекта</a:t>
            </a:r>
          </a:p>
          <a:p>
            <a:pPr algn="just"/>
            <a:r>
              <a:rPr lang="ru-RU" dirty="0" smtClean="0"/>
              <a:t>Рассказы детей о безопасном поведении дома, в подъезде, в лифте, во дворе.</a:t>
            </a:r>
          </a:p>
          <a:p>
            <a:pPr algn="just"/>
            <a:r>
              <a:rPr lang="ru-RU" dirty="0" smtClean="0"/>
              <a:t>Создание презентации «Один дома» для детей.</a:t>
            </a:r>
          </a:p>
          <a:p>
            <a:pPr algn="just"/>
            <a:r>
              <a:rPr lang="ru-RU" dirty="0" smtClean="0"/>
              <a:t>Создание презентации проекта.</a:t>
            </a:r>
          </a:p>
          <a:p>
            <a:pPr algn="just"/>
            <a:r>
              <a:rPr lang="ru-RU" dirty="0" smtClean="0"/>
              <a:t>Подборка загадок о предметах бытовой техники.</a:t>
            </a:r>
          </a:p>
          <a:p>
            <a:pPr algn="just"/>
            <a:r>
              <a:rPr lang="ru-RU" dirty="0" smtClean="0"/>
              <a:t>Помощь родителей в пополнении развивающей среды группы. </a:t>
            </a:r>
            <a:endParaRPr lang="ru-RU" dirty="0"/>
          </a:p>
        </p:txBody>
      </p:sp>
      <p:pic>
        <p:nvPicPr>
          <p:cNvPr id="4" name="Picture 11" descr="C:\Documents and Settings\Кирилл\Рабочий стол\МАМА\анимация\игрушки\d9ea89020a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4786322"/>
            <a:ext cx="1598780" cy="1643074"/>
          </a:xfrm>
          <a:prstGeom prst="rect">
            <a:avLst/>
          </a:prstGeom>
          <a:noFill/>
        </p:spPr>
      </p:pic>
      <p:pic>
        <p:nvPicPr>
          <p:cNvPr id="5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214950"/>
            <a:ext cx="1357290" cy="1360326"/>
          </a:xfrm>
          <a:prstGeom prst="rect">
            <a:avLst/>
          </a:prstGeom>
          <a:noFill/>
        </p:spPr>
      </p:pic>
      <p:pic>
        <p:nvPicPr>
          <p:cNvPr id="6" name="Picture 7" descr="C:\Documents and Settings\Ольга\Рабочий стол\картинки\Новая папка (2)\игрушки\9b18a1327af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5286388"/>
            <a:ext cx="1857388" cy="114207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2357430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681daf8cc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1560881" cy="13572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Цель проекта: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3578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0033CC"/>
                </a:solidFill>
              </a:rPr>
              <a:t>Формирование у детей осознанного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33CC"/>
                </a:solidFill>
              </a:rPr>
              <a:t>выполнения правил поведения в быту.</a:t>
            </a:r>
          </a:p>
          <a:p>
            <a:pPr algn="ctr">
              <a:buNone/>
            </a:pPr>
            <a:r>
              <a:rPr lang="ru-RU" sz="4700" b="1" dirty="0" smtClean="0">
                <a:solidFill>
                  <a:srgbClr val="FF0000"/>
                </a:solidFill>
              </a:rPr>
              <a:t>Задачи:</a:t>
            </a:r>
          </a:p>
          <a:p>
            <a:pPr algn="just"/>
            <a:r>
              <a:rPr lang="ru-RU" dirty="0" smtClean="0"/>
              <a:t>Закрепить представления детей об опасностях, которые могут возникнуть в быту.</a:t>
            </a:r>
          </a:p>
          <a:p>
            <a:pPr algn="just"/>
            <a:r>
              <a:rPr lang="ru-RU" dirty="0" smtClean="0"/>
              <a:t>Учить находить выход из создавшейся ситуации.</a:t>
            </a:r>
          </a:p>
          <a:p>
            <a:pPr algn="just"/>
            <a:r>
              <a:rPr lang="ru-RU" dirty="0" smtClean="0"/>
              <a:t>Продолжать знакомить с назначением приборов бытовой техники.</a:t>
            </a:r>
          </a:p>
          <a:p>
            <a:pPr algn="just"/>
            <a:r>
              <a:rPr lang="ru-RU" dirty="0" smtClean="0"/>
              <a:t>Воспитывать бережное отношение к себе, ко всем окружающим.</a:t>
            </a:r>
          </a:p>
          <a:p>
            <a:pPr algn="just"/>
            <a:r>
              <a:rPr lang="ru-RU" dirty="0" smtClean="0"/>
              <a:t>Развивать грамматически правильную речь детей. </a:t>
            </a:r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681daf8cc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3929042"/>
            <a:ext cx="2928958" cy="292895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dirty="0" smtClean="0"/>
              <a:t> дети, родители, воспитатели.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Тип проекта: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 содержанию </a:t>
            </a:r>
            <a:r>
              <a:rPr lang="ru-RU" dirty="0" smtClean="0"/>
              <a:t>– обучающий,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 доминирующей деятельности </a:t>
            </a:r>
            <a:r>
              <a:rPr lang="ru-RU" dirty="0" smtClean="0"/>
              <a:t>– </a:t>
            </a:r>
          </a:p>
          <a:p>
            <a:pPr>
              <a:buNone/>
            </a:pPr>
            <a:r>
              <a:rPr lang="ru-RU" dirty="0" smtClean="0"/>
              <a:t>творческий,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 числу участников </a:t>
            </a:r>
            <a:r>
              <a:rPr lang="ru-RU" dirty="0" smtClean="0"/>
              <a:t>– групповой,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 времени проведения </a:t>
            </a:r>
            <a:r>
              <a:rPr lang="ru-RU" dirty="0" smtClean="0"/>
              <a:t>– краткосрочный.</a:t>
            </a:r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Ольга\Рабочий стол\картинки\Новая папка (2)\saturn_st_1102_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214950"/>
            <a:ext cx="1714512" cy="145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В современных условиях необходимо формировать у детей осознанное выполнение правил поведения в условиях быта, т.к. современный быт шагая в ногу с научно-техническим прогрессом во многих семьях наполнен множеством опасных предметов, которые находятся в доступных местах для детей. Многие родители не придают значения этому.</a:t>
            </a:r>
          </a:p>
          <a:p>
            <a:pPr algn="just">
              <a:buNone/>
            </a:pPr>
            <a:r>
              <a:rPr lang="ru-RU" dirty="0" smtClean="0"/>
              <a:t>		А сам ребенок порой не может себя защитить, но может избежать опасной ситуации в условиях быта. Поэтому взрослые, а именно, педагоги и родители обязаны подготовить ребенка к опасным ситуациям в быту и привить привычку относиться ответственно к личной безопасности. </a:t>
            </a:r>
            <a:endParaRPr lang="ru-RU" dirty="0"/>
          </a:p>
        </p:txBody>
      </p:sp>
      <p:pic>
        <p:nvPicPr>
          <p:cNvPr id="5" name="Picture 2" descr="C:\Documents and Settings\Ольга\Рабочий стол\картинки\Новая папка (2)\Texet-TX-20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42852"/>
            <a:ext cx="135732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Кирилл\Рабочий стол\МАМА\детские презентации\Почемучка\ef8bd94385f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220000">
            <a:off x="4227779" y="5543043"/>
            <a:ext cx="586454" cy="1584000"/>
          </a:xfrm>
          <a:prstGeom prst="rect">
            <a:avLst/>
          </a:prstGeom>
          <a:noFill/>
        </p:spPr>
      </p:pic>
      <p:pic>
        <p:nvPicPr>
          <p:cNvPr id="7" name="Picture 5" descr="C:\Documents and Settings\Кирилл\Рабочий стол\МАМА\детские презентации\Почемучка\6175fc20adc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5857892"/>
            <a:ext cx="1124160" cy="828000"/>
          </a:xfrm>
          <a:prstGeom prst="rect">
            <a:avLst/>
          </a:prstGeom>
          <a:noFill/>
        </p:spPr>
      </p:pic>
      <p:pic>
        <p:nvPicPr>
          <p:cNvPr id="8" name="Picture 5" descr="C:\Documents and Settings\Кирилл\Рабочий стол\МАМА\детские презентации\Почемучка\99bd3f6e211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142852"/>
            <a:ext cx="2214578" cy="91909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Предполагаемый результат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392908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0033CC"/>
                </a:solidFill>
              </a:rPr>
              <a:t>У детей имеются: </a:t>
            </a:r>
          </a:p>
          <a:p>
            <a:pPr algn="just"/>
            <a:r>
              <a:rPr lang="ru-RU" sz="2200" dirty="0" smtClean="0"/>
              <a:t>представления об адекватном поведении в быту: не играть дома со спичками, осторожно относиться к бытовым приборам, не использовать опасные предметы для игр, сообщать взрослым об оставленных без присмотра лекарствах, не играть на балконе, не общаться с незнакомыми людьми по телефону, в подъезде, в лифте, не убегать от родителей и </a:t>
            </a:r>
            <a:r>
              <a:rPr lang="ru-RU" sz="2200" dirty="0" err="1" smtClean="0"/>
              <a:t>др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Навыки самостоятельного принятия решений;</a:t>
            </a:r>
          </a:p>
          <a:p>
            <a:pPr algn="just"/>
            <a:r>
              <a:rPr lang="ru-RU" sz="2200" dirty="0" smtClean="0"/>
              <a:t>Умение разбираться в ситуации и адекватно реагировать на неё, опираясь на ранее полученные знания и собственный опыт;</a:t>
            </a:r>
          </a:p>
          <a:p>
            <a:pPr algn="just"/>
            <a:r>
              <a:rPr lang="ru-RU" sz="2200" dirty="0" smtClean="0"/>
              <a:t>Умение быть предусмотрительным, оценивать и анализировать ситуацию, видеть возможные последствия тех или иных действий.</a:t>
            </a:r>
          </a:p>
          <a:p>
            <a:endParaRPr lang="ru-RU" dirty="0"/>
          </a:p>
        </p:txBody>
      </p:sp>
      <p:pic>
        <p:nvPicPr>
          <p:cNvPr id="4" name="Picture 4" descr="Kartinochki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835848"/>
            <a:ext cx="1428760" cy="2022152"/>
          </a:xfrm>
          <a:prstGeom prst="rect">
            <a:avLst/>
          </a:prstGeom>
          <a:noFill/>
        </p:spPr>
      </p:pic>
      <p:pic>
        <p:nvPicPr>
          <p:cNvPr id="5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5214950"/>
            <a:ext cx="975141" cy="857256"/>
          </a:xfrm>
          <a:prstGeom prst="rect">
            <a:avLst/>
          </a:prstGeom>
          <a:noFill/>
        </p:spPr>
      </p:pic>
      <p:pic>
        <p:nvPicPr>
          <p:cNvPr id="6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500570"/>
            <a:ext cx="529210" cy="1908000"/>
          </a:xfrm>
          <a:prstGeom prst="rect">
            <a:avLst/>
          </a:prstGeom>
          <a:noFill/>
        </p:spPr>
      </p:pic>
      <p:pic>
        <p:nvPicPr>
          <p:cNvPr id="7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643446"/>
            <a:ext cx="529210" cy="1908000"/>
          </a:xfrm>
          <a:prstGeom prst="rect">
            <a:avLst/>
          </a:prstGeom>
          <a:noFill/>
        </p:spPr>
      </p:pic>
      <p:pic>
        <p:nvPicPr>
          <p:cNvPr id="8" name="Picture 3" descr="C:\Documents and Settings\Кирилл\Рабочий стол\МАМА\детские презентации\Почемучка\3b806f76d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5500702"/>
            <a:ext cx="1332331" cy="1171265"/>
          </a:xfrm>
          <a:prstGeom prst="rect">
            <a:avLst/>
          </a:prstGeom>
          <a:noFill/>
        </p:spPr>
      </p:pic>
      <p:pic>
        <p:nvPicPr>
          <p:cNvPr id="9" name="Picture 15" descr="HAPPYBO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72008"/>
            <a:ext cx="1187726" cy="1928826"/>
          </a:xfrm>
          <a:prstGeom prst="rect">
            <a:avLst/>
          </a:prstGeom>
          <a:noFill/>
        </p:spPr>
      </p:pic>
      <p:pic>
        <p:nvPicPr>
          <p:cNvPr id="10" name="Picture 6" descr="C:\Documents and Settings\Кирилл\Рабочий стол\МАМА\анимация\жошрп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950000"/>
            <a:ext cx="529210" cy="190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5343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Обеспечение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Демонстрационные иллюстрации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4034" name="Picture 2" descr="C:\Users\татьяна\Desktop\DSC022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50" y="1779290"/>
            <a:ext cx="3930650" cy="27399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4035" name="Picture 3" descr="C:\Users\татьяна\Desktop\DSC022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79" y="777929"/>
            <a:ext cx="3932238" cy="251961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44036" name="Picture 4" descr="C:\Users\татьяна\Desktop\DSC02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429000"/>
            <a:ext cx="3165461" cy="2239507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Художественная литература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Настольно-печатные игры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5058" name="Picture 2" descr="C:\Users\татьяна\Desktop\DSC022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76060">
            <a:off x="920509" y="1678138"/>
            <a:ext cx="2825834" cy="3880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5060" name="Picture 4" descr="C:\Users\татьяна\Desktop\DSC022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874525">
            <a:off x="4535512" y="1667448"/>
            <a:ext cx="3867178" cy="366271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11" name="Picture 8" descr="C:\Documents and Settings\Ольга\Рабочий стол\картинки\Новая папка (2)\игрушки\d9ea89020a6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1285860"/>
            <a:ext cx="1181701" cy="1214446"/>
          </a:xfrm>
          <a:prstGeom prst="rect">
            <a:avLst/>
          </a:prstGeom>
          <a:noFill/>
        </p:spPr>
      </p:pic>
      <p:pic>
        <p:nvPicPr>
          <p:cNvPr id="12" name="Picture 6" descr="C:\Documents and Settings\Ольга\Рабочий стол\картинки\Новая папка (2)\игрушки\bbb508ab05e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5072074"/>
            <a:ext cx="995351" cy="989961"/>
          </a:xfrm>
          <a:prstGeom prst="rect">
            <a:avLst/>
          </a:prstGeom>
          <a:noFill/>
        </p:spPr>
      </p:pic>
      <p:pic>
        <p:nvPicPr>
          <p:cNvPr id="13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5429264"/>
            <a:ext cx="1000132" cy="100236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Атрибуты для сюжетно-ролевых игр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Информация для родителей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6082" name="Picture 2" descr="C:\Users\татьяна\Desktop\DSC022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89440">
            <a:off x="596618" y="1633998"/>
            <a:ext cx="3930650" cy="2563428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46083" name="Picture 3" descr="C:\Users\татьяна\Desktop\DSC022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36704">
            <a:off x="4642435" y="1542065"/>
            <a:ext cx="3930650" cy="30943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9" name="Picture 5" descr="Kartinochki (1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00232" y="4143380"/>
            <a:ext cx="1943987" cy="2357454"/>
          </a:xfrm>
          <a:prstGeom prst="rect">
            <a:avLst/>
          </a:prstGeom>
          <a:noFill/>
        </p:spPr>
      </p:pic>
      <p:pic>
        <p:nvPicPr>
          <p:cNvPr id="10" name="Picture 2" descr="C:\Documents and Settings\Ольга\Рабочий стол\картинки\Новая папка (2)\saturn_st_1102_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643446"/>
            <a:ext cx="1714512" cy="145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4192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Этапы работы над проектом: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Подготовительный</a:t>
            </a:r>
          </a:p>
          <a:p>
            <a:r>
              <a:rPr lang="ru-RU" dirty="0" smtClean="0"/>
              <a:t>Определение темы проекта;</a:t>
            </a:r>
          </a:p>
          <a:p>
            <a:r>
              <a:rPr lang="ru-RU" dirty="0" smtClean="0"/>
              <a:t>Формулировка цели, постановка задач;</a:t>
            </a:r>
          </a:p>
          <a:p>
            <a:r>
              <a:rPr lang="ru-RU" dirty="0" smtClean="0"/>
              <a:t>Подбор материалов по теме проекта;</a:t>
            </a:r>
          </a:p>
          <a:p>
            <a:r>
              <a:rPr lang="ru-RU" dirty="0" smtClean="0"/>
              <a:t>Составление плана основного этапа проекта</a:t>
            </a:r>
            <a:endParaRPr lang="ru-RU" dirty="0"/>
          </a:p>
        </p:txBody>
      </p:sp>
      <p:pic>
        <p:nvPicPr>
          <p:cNvPr id="4" name="Picture 7" descr="1681daf8cc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357562"/>
            <a:ext cx="3286125" cy="3286125"/>
          </a:xfrm>
          <a:prstGeom prst="rect">
            <a:avLst/>
          </a:prstGeom>
          <a:noFill/>
        </p:spPr>
      </p:pic>
      <p:pic>
        <p:nvPicPr>
          <p:cNvPr id="5" name="Picture 5" descr="Kartinochki (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14480" y="3500438"/>
            <a:ext cx="2553001" cy="3096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918</TotalTime>
  <Words>455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Цель проекта:</vt:lpstr>
      <vt:lpstr>Слайд 3</vt:lpstr>
      <vt:lpstr>Актуальность</vt:lpstr>
      <vt:lpstr>Предполагаемый результат</vt:lpstr>
      <vt:lpstr> Обеспечение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татьяна</cp:lastModifiedBy>
  <cp:revision>107</cp:revision>
  <dcterms:created xsi:type="dcterms:W3CDTF">2009-08-13T12:38:53Z</dcterms:created>
  <dcterms:modified xsi:type="dcterms:W3CDTF">2020-11-17T12:27:15Z</dcterms:modified>
</cp:coreProperties>
</file>