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3" r:id="rId4"/>
    <p:sldId id="268" r:id="rId5"/>
    <p:sldId id="269" r:id="rId6"/>
    <p:sldId id="271" r:id="rId7"/>
    <p:sldId id="273" r:id="rId8"/>
    <p:sldId id="274" r:id="rId9"/>
    <p:sldId id="275" r:id="rId10"/>
    <p:sldId id="264" r:id="rId11"/>
    <p:sldId id="276" r:id="rId12"/>
    <p:sldId id="277" r:id="rId13"/>
    <p:sldId id="278" r:id="rId14"/>
    <p:sldId id="279" r:id="rId15"/>
    <p:sldId id="280" r:id="rId16"/>
    <p:sldId id="265" r:id="rId17"/>
    <p:sldId id="281" r:id="rId18"/>
    <p:sldId id="282" r:id="rId19"/>
    <p:sldId id="283" r:id="rId20"/>
    <p:sldId id="284" r:id="rId21"/>
    <p:sldId id="285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4660"/>
  </p:normalViewPr>
  <p:slideViewPr>
    <p:cSldViewPr>
      <p:cViewPr varScale="1">
        <p:scale>
          <a:sx n="82" d="100"/>
          <a:sy n="82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1DC-0FB3-4B02-8EF0-35050A8AD16B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35D9-C20C-4B57-8D86-83AA8172F2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1DC-0FB3-4B02-8EF0-35050A8AD16B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35D9-C20C-4B57-8D86-83AA8172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1DC-0FB3-4B02-8EF0-35050A8AD16B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35D9-C20C-4B57-8D86-83AA8172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1DC-0FB3-4B02-8EF0-35050A8AD16B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35D9-C20C-4B57-8D86-83AA8172F2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1DC-0FB3-4B02-8EF0-35050A8AD16B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35D9-C20C-4B57-8D86-83AA8172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1DC-0FB3-4B02-8EF0-35050A8AD16B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35D9-C20C-4B57-8D86-83AA8172F2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1DC-0FB3-4B02-8EF0-35050A8AD16B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35D9-C20C-4B57-8D86-83AA8172F2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1DC-0FB3-4B02-8EF0-35050A8AD16B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35D9-C20C-4B57-8D86-83AA8172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1DC-0FB3-4B02-8EF0-35050A8AD16B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35D9-C20C-4B57-8D86-83AA8172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1DC-0FB3-4B02-8EF0-35050A8AD16B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35D9-C20C-4B57-8D86-83AA8172F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1DC-0FB3-4B02-8EF0-35050A8AD16B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35D9-C20C-4B57-8D86-83AA8172F2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F211DC-0FB3-4B02-8EF0-35050A8AD16B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3635D9-C20C-4B57-8D86-83AA8172F2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муниципальное дошкольное образовательное учреждение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«Детский сад №25 Ворошиловского района Волгограда»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Batang" pitchFamily="18" charset="-127"/>
            </a:endParaRPr>
          </a:p>
          <a:p>
            <a:pPr marL="0" indent="0" algn="ctr">
              <a:buNone/>
            </a:pPr>
            <a:endParaRPr lang="ru-RU" sz="1600" b="1" dirty="0" smtClean="0">
              <a:latin typeface="Bookman Old Style" pitchFamily="18" charset="0"/>
              <a:ea typeface="Batang" pitchFamily="18" charset="-127"/>
            </a:endParaRPr>
          </a:p>
          <a:p>
            <a:pPr marL="0" indent="0" algn="ctr">
              <a:buNone/>
            </a:pPr>
            <a:endParaRPr lang="ru-RU" sz="1600" b="1" dirty="0">
              <a:latin typeface="Bookman Old Style" pitchFamily="18" charset="0"/>
              <a:ea typeface="Batang" pitchFamily="18" charset="-127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Проект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«Чтобы не болеть»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Batang" pitchFamily="18" charset="-127"/>
            </a:endParaRPr>
          </a:p>
          <a:p>
            <a:pPr marL="0" indent="0" algn="ctr">
              <a:buNone/>
            </a:pPr>
            <a:endParaRPr lang="ru-RU" sz="1600" b="1" dirty="0" smtClean="0">
              <a:latin typeface="Bookman Old Style" pitchFamily="18" charset="0"/>
              <a:ea typeface="Batang" pitchFamily="18" charset="-127"/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Авторы: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воспитанники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группы для детей</a:t>
            </a:r>
          </a:p>
          <a:p>
            <a:pPr marL="0" indent="0" algn="r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 старшего возраста №14 Ефимов Никита,</a:t>
            </a:r>
          </a:p>
          <a:p>
            <a:pPr marL="0" indent="0" algn="r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 Демин Денис,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Румынина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 Дарья</a:t>
            </a:r>
          </a:p>
          <a:p>
            <a:pPr marL="0" indent="0" algn="r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Руководитель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проекта: </a:t>
            </a:r>
          </a:p>
          <a:p>
            <a:pPr marL="0" indent="0" algn="r">
              <a:buNone/>
            </a:pP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Сангаджиева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 Алина </a:t>
            </a:r>
            <a:r>
              <a:rPr lang="ru-RU" sz="1600" b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Владимировна</a:t>
            </a:r>
            <a:r>
              <a:rPr lang="ru-RU" sz="1600" b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,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02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-22780" y="116632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9774"/>
            <a:ext cx="8928991" cy="6741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9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9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Мята перечная</a:t>
            </a:r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4800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-22780" y="116632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5229200"/>
            <a:ext cx="8198297" cy="151216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effectLst/>
                <a:latin typeface="Bookman Old Style" pitchFamily="18" charset="0"/>
              </a:rPr>
            </a:br>
            <a:r>
              <a:rPr lang="ru-RU" sz="2000" dirty="0" smtClean="0"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effectLst/>
                <a:latin typeface="Bookman Old Style" pitchFamily="18" charset="0"/>
              </a:rPr>
            </a:br>
            <a:r>
              <a:rPr lang="ru-RU" sz="2000" dirty="0" smtClean="0">
                <a:effectLst/>
                <a:latin typeface="Bookman Old Style" pitchFamily="18" charset="0"/>
              </a:rPr>
              <a:t>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Решили посадить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в ящик на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подоконнике мяту.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195" name="Picture 3" descr="C:\Users\Евгений\Desktop\раскраски\проект\сажаем-мят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943476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Евгений\Desktop\раскраски\проект\58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9434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-22780" y="116632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5373216"/>
            <a:ext cx="8198296" cy="136815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effectLst/>
                <a:latin typeface="Bookman Old Style" pitchFamily="18" charset="0"/>
              </a:rPr>
            </a:br>
            <a:r>
              <a:rPr lang="ru-RU" sz="2000" dirty="0" smtClean="0">
                <a:effectLst/>
                <a:latin typeface="Bookman Old Style" pitchFamily="18" charset="0"/>
              </a:rPr>
              <a:t>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Через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месяц срезали зеленые побеги с листьями.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218" name="Picture 2" descr="C:\Users\Евгений\Desktop\раскраски\проект\mjata-vyraschivanie-iz-semjan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2"/>
          <a:stretch/>
        </p:blipFill>
        <p:spPr bwMode="auto">
          <a:xfrm>
            <a:off x="107504" y="332656"/>
            <a:ext cx="70708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60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-22780" y="116632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5373216"/>
            <a:ext cx="8198296" cy="136815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effectLst/>
                <a:latin typeface="Bookman Old Style" pitchFamily="18" charset="0"/>
              </a:rPr>
            </a:br>
            <a:r>
              <a:rPr lang="ru-RU" sz="2000" dirty="0" smtClean="0">
                <a:effectLst/>
                <a:latin typeface="Bookman Old Style" pitchFamily="18" charset="0"/>
              </a:rPr>
              <a:t>     </a:t>
            </a:r>
            <a:br>
              <a:rPr lang="ru-RU" sz="2000" dirty="0" smtClean="0">
                <a:effectLst/>
                <a:latin typeface="Bookman Old Style" pitchFamily="18" charset="0"/>
              </a:rPr>
            </a:br>
            <a:r>
              <a:rPr lang="ru-RU" sz="2000" dirty="0">
                <a:effectLst/>
                <a:latin typeface="Bookman Old Style" pitchFamily="18" charset="0"/>
              </a:rPr>
              <a:t> </a:t>
            </a:r>
            <a:r>
              <a:rPr lang="ru-RU" sz="2000" dirty="0" smtClean="0">
                <a:effectLst/>
                <a:latin typeface="Bookman Old Style" pitchFamily="18" charset="0"/>
              </a:rPr>
              <a:t>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Связали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их в пучки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сушили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прямо на балконе.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42" name="Picture 2" descr="C:\Users\Евгений\Desktop\раскраски\проект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9" y="260648"/>
            <a:ext cx="7200800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6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-22780" y="116632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5633738"/>
            <a:ext cx="8198297" cy="110763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effectLst/>
                <a:latin typeface="Bookman Old Style" pitchFamily="18" charset="0"/>
              </a:rPr>
            </a:br>
            <a:r>
              <a:rPr lang="ru-RU" sz="2000" dirty="0" smtClean="0">
                <a:effectLst/>
                <a:latin typeface="Bookman Old Style" pitchFamily="18" charset="0"/>
              </a:rPr>
              <a:t>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Сухие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веточки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хранили 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темном шкафчике в кухне.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1266" name="Picture 2" descr="C:\Users\Евгений\Desktop\раскраски\проект\115dec87fb42e0f88ab1666cff3cb63b768009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87143"/>
            <a:ext cx="7128793" cy="53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8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-22780" y="116632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5661248"/>
            <a:ext cx="8198297" cy="108012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Ложку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мяты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заливаю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кипятком. Закрываю крышку и через пятнадцать минут чай готов!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              Пейте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мятный чай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не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болейте!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2290" name="Picture 2" descr="C:\Users\Евгений\Desktop\раскраски\проект\Tea-with-m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32656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14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9774"/>
            <a:ext cx="8928991" cy="6741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9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9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Шиповник</a:t>
            </a:r>
            <a:br>
              <a:rPr lang="ru-RU" sz="9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9600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6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" y="3689648"/>
            <a:ext cx="3924565" cy="290770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effectLst/>
                <a:latin typeface="Bookman Old Style" pitchFamily="18" charset="0"/>
              </a:rPr>
            </a:br>
            <a:r>
              <a:rPr lang="ru-RU" sz="2000" dirty="0">
                <a:effectLst/>
                <a:latin typeface="Bookman Old Style" pitchFamily="18" charset="0"/>
              </a:rPr>
              <a:t/>
            </a:r>
            <a:br>
              <a:rPr lang="ru-RU" sz="2000" dirty="0">
                <a:effectLst/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У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нас на даче как раз растет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волшебный куст шиповника.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3314" name="Picture 2" descr="C:\Users\Евгений\Desktop\раскраски\проект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" y="260647"/>
            <a:ext cx="45720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Евгений\Desktop\раскраски\проект\rh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70" y="261090"/>
            <a:ext cx="4811078" cy="31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Евгений\Desktop\раскраски\проект\91183111_IMGP41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89223"/>
            <a:ext cx="4991212" cy="33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1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5313954"/>
            <a:ext cx="8198296" cy="1427413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effectLst/>
                <a:latin typeface="Bookman Old Style" pitchFamily="18" charset="0"/>
              </a:rPr>
            </a:br>
            <a:r>
              <a:rPr lang="ru-RU" sz="2000" dirty="0" smtClean="0">
                <a:effectLst/>
                <a:latin typeface="Bookman Old Style" pitchFamily="18" charset="0"/>
              </a:rPr>
              <a:t>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октябре мы с папой сорвали все ягоды с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куста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   шиповника.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4338" name="Picture 2" descr="C:\Users\Евгений\Desktop\раскраски\проект\собрал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9" r="28421" b="4046"/>
          <a:stretch/>
        </p:blipFill>
        <p:spPr bwMode="auto">
          <a:xfrm>
            <a:off x="107504" y="260647"/>
            <a:ext cx="7128792" cy="50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65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5229200"/>
            <a:ext cx="8198296" cy="160194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       Мама высушила ягоды в духовке.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5362" name="Picture 2" descr="C:\Users\Евгений\Desktop\раскраски\проект\3-prodam-shipovnik-susheny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72008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58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1" cy="6552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dirty="0" smtClean="0">
                <a:latin typeface="Bookman Old Style" pitchFamily="18" charset="0"/>
              </a:rPr>
              <a:t/>
            </a:r>
            <a:br>
              <a:rPr lang="ru-RU" sz="2800" b="0" dirty="0" smtClean="0">
                <a:latin typeface="Bookman Old Style" pitchFamily="18" charset="0"/>
              </a:rPr>
            </a:br>
            <a:r>
              <a:rPr lang="ru-RU" sz="2800" b="0" dirty="0" smtClean="0">
                <a:latin typeface="Bookman Old Style" pitchFamily="18" charset="0"/>
              </a:rPr>
              <a:t> 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На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улице слякоть, на улице холод.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  Инфекция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снова нагрянула в город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  И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дарит Инфекция не шоколадки,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А кашель и насморк, озноб, лихорадку.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Я снова таблетки противные пью,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И в горький сироп слезы горькие лью.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И думаю: как хорошо было предкам,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Пока Парацельс не придумал таблетки!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Знакомы им не были спреи, микстуры,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Пилюли, сиропы от температуры,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И все, что в аптеках стоит в наши дни!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А правда: ну как же лечились они???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4000" dirty="0">
                <a:effectLst/>
              </a:rPr>
              <a:t> </a:t>
            </a:r>
            <a:br>
              <a:rPr lang="ru-RU" sz="4000" dirty="0">
                <a:effectLst/>
              </a:rPr>
            </a:br>
            <a:r>
              <a:rPr lang="ru-RU" sz="1800" dirty="0" smtClean="0">
                <a:latin typeface="Bookman Old Style" pitchFamily="18" charset="0"/>
              </a:rPr>
              <a:t>         </a:t>
            </a:r>
            <a:endParaRPr lang="ru-RU" sz="1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5418770"/>
            <a:ext cx="8198296" cy="132259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тром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перед садиком сухие ягоды мы помыли, положили в термос, залили кипятком и оставили на весь день.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6386" name="Picture 2" descr="C:\Users\Евгений\Desktop\раскраски\проект\1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6877496" cy="515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79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69" y="5518978"/>
            <a:ext cx="8272632" cy="122239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Вечером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чай из термоса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уже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готов!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Теперь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мой организм легко справляется с любой инфекцией!</a:t>
            </a:r>
          </a:p>
        </p:txBody>
      </p:sp>
      <p:pic>
        <p:nvPicPr>
          <p:cNvPr id="17410" name="Picture 2" descr="C:\Users\Евгений\Desktop\раскраски\проект\1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6915096" cy="51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9774"/>
            <a:ext cx="8928991" cy="6741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Наступили дни целебных трав –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Мяты, иван-чая, зверобоя.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Их в пучки душистые собрав,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Из лесов несу цветы с собою.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Всё целебно: лес, луга, поля,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Подорожник, заросли тимьяна,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Щедрая прекрасная земля,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Словно лекарь, нам врачует раны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!</a:t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/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СПАСИБО ЗА ВНИМАНИЕ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И БУДЬТЕ ЗДОРОВЫ!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4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9774"/>
            <a:ext cx="8928991" cy="6768226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9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9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Ромашка аптечная</a:t>
            </a:r>
            <a:r>
              <a:rPr lang="ru-RU" sz="4800" i="1" dirty="0" smtClean="0">
                <a:latin typeface="Bookman Old Style" pitchFamily="18" charset="0"/>
              </a:rPr>
              <a:t/>
            </a:r>
            <a:br>
              <a:rPr lang="ru-RU" sz="4800" i="1" dirty="0" smtClean="0">
                <a:latin typeface="Bookman Old Style" pitchFamily="18" charset="0"/>
              </a:rPr>
            </a:br>
            <a:endParaRPr lang="ru-RU" sz="4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00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5002586"/>
            <a:ext cx="7910264" cy="1666773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latin typeface="Bookman Old Style" pitchFamily="18" charset="0"/>
                <a:ea typeface="Batang" pitchFamily="18" charset="-127"/>
              </a:rPr>
              <a:t/>
            </a:r>
            <a:br>
              <a:rPr lang="ru-RU" sz="1800" dirty="0" smtClean="0">
                <a:latin typeface="Bookman Old Style" pitchFamily="18" charset="0"/>
                <a:ea typeface="Batang" pitchFamily="18" charset="-127"/>
              </a:rPr>
            </a:br>
            <a:r>
              <a:rPr lang="ru-RU" sz="1800" dirty="0" smtClean="0">
                <a:latin typeface="Bookman Old Style" pitchFamily="18" charset="0"/>
                <a:ea typeface="Batang" pitchFamily="18" charset="-127"/>
              </a:rPr>
              <a:t/>
            </a:r>
            <a:br>
              <a:rPr lang="ru-RU" sz="1800" dirty="0" smtClean="0">
                <a:latin typeface="Bookman Old Style" pitchFamily="18" charset="0"/>
                <a:ea typeface="Batang" pitchFamily="18" charset="-127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Моя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бабушка всегда собирает и сушит ромашку.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Batang" pitchFamily="18" charset="-127"/>
            </a:endParaRPr>
          </a:p>
        </p:txBody>
      </p:sp>
      <p:pic>
        <p:nvPicPr>
          <p:cNvPr id="2051" name="Picture 3" descr="C:\Users\Евгений\Desktop\раскраски\проект\649139_gallery-27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" y="260648"/>
            <a:ext cx="7107238" cy="489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2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013366"/>
            <a:ext cx="7982272" cy="158398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effectLst/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Мы с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бабушкой рано утром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уходили на луг,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подальше от поселка, срывали цветки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ромашки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и приносили домой.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Евгений\Desktop\раскраски\проект\ngosglrnra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3"/>
          <a:stretch/>
        </p:blipFill>
        <p:spPr bwMode="auto">
          <a:xfrm>
            <a:off x="99040" y="260647"/>
            <a:ext cx="7137256" cy="47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6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5498474"/>
            <a:ext cx="8198296" cy="1170885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Сушили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ромашку 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сарае, куда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совсем не проходит солнышко.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C:\Users\Евгений\Desktop\раскраски\проект\d182d18bd181d18fd187d0b5d0bbd0b8d181d182d0bdd0b8d0ba-0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6" b="12741"/>
          <a:stretch/>
        </p:blipFill>
        <p:spPr bwMode="auto">
          <a:xfrm>
            <a:off x="107504" y="260647"/>
            <a:ext cx="7128792" cy="523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6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181194"/>
            <a:ext cx="7982272" cy="148816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Высушенную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ромашку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сложили 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картонную коробку и я привезла ее в город.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Users\Евгений\Desktop\раскраски\проект\3642108_сушат-ромашка-чай-копия-пространства-продовольств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272808" cy="484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0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941168"/>
            <a:ext cx="8198296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effectLst/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Мы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с мамой дома вечером заваривали ромашковый чай: 2 ложки ромашки заливали кипятком и закутывали чайник полотенцем</a:t>
            </a:r>
            <a:r>
              <a:rPr lang="ru-RU" sz="2000" dirty="0">
                <a:effectLst/>
                <a:latin typeface="Bookman Old Style" pitchFamily="18" charset="0"/>
              </a:rPr>
              <a:t>.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6146" name="Picture 2" descr="C:\Users\Евгений\Desktop\раскраски\проект\104-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4" t="12700"/>
          <a:stretch/>
        </p:blipFill>
        <p:spPr bwMode="auto">
          <a:xfrm>
            <a:off x="107504" y="260648"/>
            <a:ext cx="75012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37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Евгений\Desktop\1745ac1d8e3f3d7346dcd99ffe1c89d64657d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995" r="11583" b="-232"/>
          <a:stretch/>
        </p:blipFill>
        <p:spPr bwMode="auto">
          <a:xfrm>
            <a:off x="0" y="89774"/>
            <a:ext cx="91667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5229200"/>
            <a:ext cx="8198297" cy="151216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сей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семьей пили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ромашковый чай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с медом.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Ромашка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– отлично борется с инфекциями!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</a:rPr>
              <a:t>за всю зиму, до сих пор у меня ни разу не болело горло – спасибо ромашке!</a:t>
            </a:r>
          </a:p>
        </p:txBody>
      </p:sp>
      <p:pic>
        <p:nvPicPr>
          <p:cNvPr id="7170" name="Picture 2" descr="C:\Users\Евгений\Desktop\раскраски\проект\433263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"/>
          <a:stretch/>
        </p:blipFill>
        <p:spPr bwMode="auto">
          <a:xfrm>
            <a:off x="107503" y="260648"/>
            <a:ext cx="727610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7739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857</TotalTime>
  <Words>95</Words>
  <Application>Microsoft Office PowerPoint</Application>
  <PresentationFormat>Экран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   На улице слякоть, на улице холод.   Инфекция снова нагрянула в город   И дарит Инфекция не шоколадки, А кашель и насморк, озноб, лихорадку. Я снова таблетки противные пью, И в горький сироп слезы горькие лью. И думаю: как хорошо было предкам, Пока Парацельс не придумал таблетки! Знакомы им не были спреи, микстуры, Пилюли, сиропы от температуры, И все, что в аптеках стоит в наши дни! А правда: ну как же лечились они???            </vt:lpstr>
      <vt:lpstr> Ромашка аптечная </vt:lpstr>
      <vt:lpstr>  Моя бабушка всегда собирает и сушит ромашку.</vt:lpstr>
      <vt:lpstr> Мы с бабушкой рано утром уходили на луг, подальше от поселка, срывали цветки ромашки и приносили домой. </vt:lpstr>
      <vt:lpstr> Сушили ромашку в сарае, куда совсем не проходит солнышко. </vt:lpstr>
      <vt:lpstr> Высушенную ромашку сложили в картонную коробку и я привезла ее в город. </vt:lpstr>
      <vt:lpstr> Мы с мамой дома вечером заваривали ромашковый чай: 2 ложки ромашки заливали кипятком и закутывали чайник полотенцем. </vt:lpstr>
      <vt:lpstr>Всей семьей пили ромашковый чай с медом.   Ромашка – отлично борется с инфекциями!  И за всю зиму, до сих пор у меня ни разу не болело горло – спасибо ромашке!</vt:lpstr>
      <vt:lpstr> Мята перечная </vt:lpstr>
      <vt:lpstr>        Решили посадить в ящик на подоконнике мяту. </vt:lpstr>
      <vt:lpstr>     Через месяц срезали зеленые побеги с листьями.</vt:lpstr>
      <vt:lpstr>           Связали их в пучки и сушили прямо на балконе. </vt:lpstr>
      <vt:lpstr>     Сухие веточки хранили в темном шкафчике в кухне. </vt:lpstr>
      <vt:lpstr>Ложку мяты заливаю кипятком. Закрываю крышку и через пятнадцать минут чай готов!                 Пейте мятный чай и не болейте! </vt:lpstr>
      <vt:lpstr> Шиповник </vt:lpstr>
      <vt:lpstr>  У нас на даче как раз растет волшебный куст шиповника.</vt:lpstr>
      <vt:lpstr>     В октябре мы с папой сорвали все ягоды с куста     шиповника.</vt:lpstr>
      <vt:lpstr>              Мама высушила ягоды в духовке.</vt:lpstr>
      <vt:lpstr>Утром перед садиком сухие ягоды мы помыли, положили в термос, залили кипятком и оставили на весь день. </vt:lpstr>
      <vt:lpstr>Вечером чай из термоса уже готов!  Теперь мой организм легко справляется с любой инфекцией!</vt:lpstr>
      <vt:lpstr> Наступили дни целебных трав – Мяты, иван-чая, зверобоя. Их в пучки душистые собрав, Из лесов несу цветы с собою. Всё целебно: лес, луга, поля, Подорожник, заросли тимьяна, Щедрая прекрасная земля, Словно лекарь, нам врачует раны!  СПАСИБО ЗА ВНИМАНИЕ И 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46</cp:revision>
  <dcterms:created xsi:type="dcterms:W3CDTF">2017-03-21T17:06:09Z</dcterms:created>
  <dcterms:modified xsi:type="dcterms:W3CDTF">2017-06-04T14:40:19Z</dcterms:modified>
</cp:coreProperties>
</file>