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81" r:id="rId5"/>
    <p:sldId id="342" r:id="rId6"/>
    <p:sldId id="341" r:id="rId7"/>
    <p:sldId id="275" r:id="rId8"/>
    <p:sldId id="278" r:id="rId9"/>
    <p:sldId id="259" r:id="rId10"/>
    <p:sldId id="260" r:id="rId11"/>
    <p:sldId id="261" r:id="rId12"/>
    <p:sldId id="279" r:id="rId13"/>
    <p:sldId id="262" r:id="rId14"/>
    <p:sldId id="263" r:id="rId15"/>
    <p:sldId id="264" r:id="rId16"/>
    <p:sldId id="265" r:id="rId17"/>
    <p:sldId id="266" r:id="rId18"/>
    <p:sldId id="267" r:id="rId19"/>
    <p:sldId id="307" r:id="rId20"/>
    <p:sldId id="308" r:id="rId21"/>
    <p:sldId id="319" r:id="rId22"/>
    <p:sldId id="324" r:id="rId23"/>
    <p:sldId id="323" r:id="rId24"/>
    <p:sldId id="322" r:id="rId25"/>
    <p:sldId id="268" r:id="rId26"/>
    <p:sldId id="340" r:id="rId27"/>
    <p:sldId id="269" r:id="rId28"/>
    <p:sldId id="270" r:id="rId29"/>
    <p:sldId id="271" r:id="rId30"/>
    <p:sldId id="283" r:id="rId31"/>
    <p:sldId id="296" r:id="rId32"/>
    <p:sldId id="295" r:id="rId33"/>
    <p:sldId id="306" r:id="rId34"/>
    <p:sldId id="294" r:id="rId35"/>
    <p:sldId id="293" r:id="rId36"/>
    <p:sldId id="292" r:id="rId37"/>
    <p:sldId id="325" r:id="rId38"/>
    <p:sldId id="326" r:id="rId39"/>
    <p:sldId id="289" r:id="rId40"/>
    <p:sldId id="291" r:id="rId41"/>
    <p:sldId id="290" r:id="rId42"/>
    <p:sldId id="304" r:id="rId43"/>
    <p:sldId id="305" r:id="rId44"/>
    <p:sldId id="303" r:id="rId45"/>
    <p:sldId id="301" r:id="rId46"/>
    <p:sldId id="339" r:id="rId47"/>
    <p:sldId id="302" r:id="rId48"/>
    <p:sldId id="300" r:id="rId49"/>
    <p:sldId id="299" r:id="rId50"/>
    <p:sldId id="286" r:id="rId51"/>
    <p:sldId id="285" r:id="rId52"/>
    <p:sldId id="309" r:id="rId53"/>
    <p:sldId id="338" r:id="rId54"/>
    <p:sldId id="315" r:id="rId55"/>
    <p:sldId id="314" r:id="rId56"/>
    <p:sldId id="313" r:id="rId57"/>
    <p:sldId id="312" r:id="rId58"/>
    <p:sldId id="311" r:id="rId59"/>
    <p:sldId id="318" r:id="rId60"/>
    <p:sldId id="316" r:id="rId61"/>
    <p:sldId id="317" r:id="rId62"/>
    <p:sldId id="310" r:id="rId63"/>
    <p:sldId id="327" r:id="rId64"/>
    <p:sldId id="328" r:id="rId65"/>
    <p:sldId id="336" r:id="rId66"/>
    <p:sldId id="334" r:id="rId67"/>
    <p:sldId id="333" r:id="rId68"/>
    <p:sldId id="332" r:id="rId69"/>
    <p:sldId id="331" r:id="rId70"/>
    <p:sldId id="330" r:id="rId71"/>
    <p:sldId id="329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27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\Desktop\картинки\рамки\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124744"/>
            <a:ext cx="7560840" cy="3198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Нетрадиционные техники </a:t>
            </a: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рисования в работе </a:t>
            </a: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 младшего </a:t>
            </a: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дошкольного</a:t>
            </a:r>
            <a:b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возраста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4208" y="4437112"/>
            <a:ext cx="2872408" cy="17526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</a:p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Ладанова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МКДОУ №448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Новосибирск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2020г.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\Desktop\картинки НТР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12879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5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\Desktop\картинки НТР\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584684"/>
            <a:ext cx="7416823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23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\Desktop\ладошки\нт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48680"/>
            <a:ext cx="748883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5" y="764704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Рисуем ладошками</a:t>
            </a:r>
            <a:endParaRPr lang="ru-RU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94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366623"/>
            <a:ext cx="7200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Рисование</a:t>
            </a:r>
            <a:r>
              <a:rPr lang="ru-RU" sz="28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8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ладошками</a:t>
            </a:r>
            <a:r>
              <a:rPr lang="ru-RU" sz="28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 будет интересно в любом возрасте - и совсем крохам, и более старшим деткам, особенно если они никогда этого не делали. Чтобы нарисовать бабочку, приложите разукрашенную </a:t>
            </a:r>
            <a:r>
              <a:rPr lang="ru-RU" sz="28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ладошку</a:t>
            </a:r>
            <a:r>
              <a:rPr lang="ru-RU" sz="28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 к бумаге вертикально, рыбку — горизонтально, а осьминога — пальчиками вниз. Рисование кулачком. Полураскрытый кулак дает возможность нарисовать бананы, холмы, радугу и другие изогнутые предметы. Сжатым кулачком со стороны большого пальца легко нарисовать красивые розы, улитку или морские ракушки. Малышу очень полезно изучить возможности своих рук.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2155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45682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8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27280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548680"/>
            <a:ext cx="741682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52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84684"/>
            <a:ext cx="7416824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29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4888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1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1574"/>
            <a:ext cx="7278914" cy="56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504"/>
            <a:ext cx="9144000" cy="69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3" y="456235"/>
            <a:ext cx="7452320" cy="58670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6" y="467323"/>
            <a:ext cx="7294875" cy="475001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Обведу карандашом</a:t>
            </a:r>
          </a:p>
          <a:p>
            <a:pPr>
              <a:spcAft>
                <a:spcPts val="750"/>
              </a:spcAft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 свою ладошку.</a:t>
            </a:r>
          </a:p>
          <a:p>
            <a:pPr>
              <a:spcAft>
                <a:spcPts val="750"/>
              </a:spcAft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Нарисую я потом</a:t>
            </a:r>
          </a:p>
          <a:p>
            <a:pPr>
              <a:spcAft>
                <a:spcPts val="750"/>
              </a:spcAft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море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осьминожку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>
              <a:spcAft>
                <a:spcPts val="750"/>
              </a:spcAft>
            </a:pPr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750"/>
              </a:spcAft>
            </a:pP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750"/>
              </a:spcAft>
            </a:pPr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750"/>
              </a:spcAft>
            </a:pPr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750"/>
              </a:spcAft>
            </a:pPr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750"/>
              </a:spcAft>
            </a:pPr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750"/>
              </a:spcAft>
            </a:pP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Нарисую 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 глаза</a:t>
            </a:r>
          </a:p>
          <a:p>
            <a:pPr>
              <a:spcAft>
                <a:spcPts val="750"/>
              </a:spcAft>
            </a:pP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раскрашу пузо</a:t>
            </a:r>
          </a:p>
          <a:p>
            <a:pPr>
              <a:spcAft>
                <a:spcPts val="750"/>
              </a:spcAft>
            </a:pP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Осьминог - морей   </a:t>
            </a:r>
          </a:p>
          <a:p>
            <a:pPr>
              <a:spcAft>
                <a:spcPts val="750"/>
              </a:spcAft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гроза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Берегись, медуза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!</a:t>
            </a:r>
            <a:endParaRPr lang="ru-RU" sz="2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6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br>
              <a:rPr lang="ru-RU" sz="6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ватными палочками</a:t>
            </a:r>
            <a:endParaRPr lang="ru-RU" sz="6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321" y="548680"/>
            <a:ext cx="7347357" cy="612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ватными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палочками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можно назвать одним из видов пуантилизма. Пуантилизм – это уникальное течение в живописи, которое в переводе с французского языка означает «писать по точкам».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При помощи</a:t>
            </a:r>
            <a:r>
              <a:rPr lang="ru-RU" sz="24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рисования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ватными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палочками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 можно изучать цвета, времена года, цифры, буквы и все что угодно.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Техника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рисования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ватными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палочками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проста в своем исполнении. Главное, чтобы у ребенка было необходимое количество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ватных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палочек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Ватную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палочку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не надо предварительно мочить в воде, не надо ее мыть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использования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На сухую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ватную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палочку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набирают краску и ставят точки на бумаге. 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0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1" y="620688"/>
            <a:ext cx="749371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27280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46" y="595799"/>
            <a:ext cx="733839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685801" y="1926365"/>
            <a:ext cx="7772400" cy="1470025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Штампование</a:t>
            </a:r>
            <a:endParaRPr lang="ru-RU" sz="8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82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73181"/>
            <a:ext cx="7344816" cy="551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Рисование штампами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привлекает своей простотой и доступностью, раскрывает возможность использование хорошо знакомых предметов в качестве художественных материалов. Суть такого рисования заключается в том, что изображение получается с помощью прикладывания штампа с краской к поверхности листа бумаги. Штамп для 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рисования можно сделать из различных материалов: поролон, пробки, яблоко, картофель и т.д</a:t>
            </a:r>
            <a:r>
              <a:rPr lang="ru-RU" sz="2800" dirty="0"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4398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1500"/>
            <a:ext cx="7200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6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4" y="620688"/>
            <a:ext cx="740090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3" y="548680"/>
            <a:ext cx="757621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9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1620" y="908720"/>
            <a:ext cx="6840761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Чем замечательны нетрадиционные техники рисования?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5597" y="2931949"/>
            <a:ext cx="7272808" cy="396044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Практически все дети любят </a:t>
            </a:r>
            <a:r>
              <a:rPr lang="ru-RU" sz="3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рисовать</a:t>
            </a:r>
            <a:r>
              <a:rPr lang="ru-RU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А </a:t>
            </a:r>
            <a:r>
              <a:rPr lang="ru-RU" sz="3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нетрадиционными способами</a:t>
            </a:r>
            <a:r>
              <a:rPr lang="ru-RU" sz="36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вызовет у детей ещё больше позитивных эмоций.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388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1" y="620686"/>
            <a:ext cx="7569823" cy="557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18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5" y="553443"/>
            <a:ext cx="729681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2008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61" y="612686"/>
            <a:ext cx="3512989" cy="56246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6" y="610272"/>
            <a:ext cx="3561544" cy="56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524562"/>
            <a:ext cx="3828023" cy="5784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0" y="524562"/>
            <a:ext cx="3661420" cy="57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41682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1963738"/>
            <a:ext cx="7772400" cy="1470025"/>
          </a:xfrm>
        </p:spPr>
        <p:txBody>
          <a:bodyPr>
            <a:normAutofit/>
          </a:bodyPr>
          <a:lstStyle/>
          <a:p>
            <a:r>
              <a:rPr lang="ru-RU" sz="80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endParaRPr lang="ru-RU" sz="8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764704"/>
            <a:ext cx="7200800" cy="500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err="1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Кляксография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— это техника рисования для детей кляксами, пятнами, каплями и разводами. Суть такого рисования заключается в том, чтобы разглядеть в расплывчатом изображении какой-то образ и дополнить его деталями. И если приложить немного фантазии, то обычной кляксе можно придать очертания какого-либо предмета или создать образ животного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72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60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344816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71576" y="476672"/>
            <a:ext cx="7200849" cy="5545138"/>
          </a:xfrm>
        </p:spPr>
        <p:txBody>
          <a:bodyPr>
            <a:noAutofit/>
          </a:bodyPr>
          <a:lstStyle/>
          <a:p>
            <a:pPr marL="0" indent="0" algn="dist">
              <a:spcBef>
                <a:spcPts val="50"/>
              </a:spcBef>
              <a:buNone/>
            </a:pP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помощью такого </a:t>
            </a:r>
            <a:r>
              <a:rPr lang="ru-RU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рисования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у ребёнка происходит развитие фантазии, творческих способностей, мышление, воображение, проявление индивидуальности, а так же мелкой моторики, изучение и закрепление понятий о цвете, форме, знакомство с различными 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материалами. Практически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все дети любят рисовать. 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А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рисование нетрадиционными способами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вызовет у детей ещё больше позитивных эмоций. С помощью такого рисования у ребёнка происходит развитие фантазии, творческих способностей, мышления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67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27280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41682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8240"/>
            <a:ext cx="7416824" cy="56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7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41682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7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" y="547644"/>
            <a:ext cx="7352395" cy="56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7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1963738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96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абрызг</a:t>
            </a:r>
            <a:endParaRPr lang="ru-RU" sz="9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77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017717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b="1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Рисование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2800" b="1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брызгами </a:t>
            </a:r>
            <a:r>
              <a:rPr lang="ru-RU" sz="28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несложная, интересная техника для творчества. Важно помнить несколько правил, приступая к рисованию: бумага должна быть сухой, иначе брызги расплывутся; · краску нужно развести небольшим количеством воды; · можно использовать акварель или гуашь; · кисточку лучше брать с жестким ворсом, широкую или зубную щетку; · макнув сухую кисточку в краску, быстро указательным пальцем проводите по ворсу, направив кисть на бумагу.  </a:t>
            </a: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98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18274"/>
            <a:ext cx="7339735" cy="56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7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4" y="596570"/>
            <a:ext cx="7328968" cy="57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7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476672"/>
            <a:ext cx="730830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1947"/>
            <a:ext cx="7401744" cy="569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140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9" y="516898"/>
            <a:ext cx="7428921" cy="578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548680"/>
            <a:ext cx="76225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276872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Отпечатки листьями</a:t>
            </a:r>
            <a:endParaRPr lang="ru-RU" sz="7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" y="-107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115616" y="609951"/>
            <a:ext cx="7272337" cy="561657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Дети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рисуют не кисточкой , а листочками. Каждый ребенок создает необычный рисунок при помощи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отпечатка листьев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Наносится краска на листик от дерева гуашью и делается его отпечаток, так что его след навсегда останется на бумаге.  Из листочков получаются не только силуэты деревьев, но и другие образы: птицы, животные, рыбы. А во что превратит их фантазия вашего маленького художника?</a:t>
            </a:r>
          </a:p>
        </p:txBody>
      </p:sp>
    </p:spTree>
    <p:extLst>
      <p:ext uri="{BB962C8B-B14F-4D97-AF65-F5344CB8AC3E}">
        <p14:creationId xmlns:p14="http://schemas.microsoft.com/office/powerpoint/2010/main" val="2584398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548680"/>
            <a:ext cx="727280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2" y="584738"/>
            <a:ext cx="72008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1"/>
            <a:ext cx="7344816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823912"/>
            <a:ext cx="74295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67744" y="2290763"/>
            <a:ext cx="4608512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мятой бумагой</a:t>
            </a:r>
            <a:endParaRPr lang="ru-RU" sz="7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71550" y="625475"/>
            <a:ext cx="7200900" cy="5616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Мятая бумага</a:t>
            </a:r>
            <a:r>
              <a:rPr lang="ru-RU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 играет роль кисти. Нужно пропитать ее краской и оставить отпечаток. Оттиск можно ставить точечно. А можно рисовать кусочками бумаги линии. </a:t>
            </a:r>
            <a:r>
              <a:rPr lang="ru-RU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Мятая бумага</a:t>
            </a:r>
            <a:r>
              <a:rPr lang="ru-RU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 – одно из самых доступных нетрадиционных средств рисования. Она отлично заменяет кисть. Следы получаются замысловатые, уникальные, хаотичные, чем и привлекают внимание зрителей.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6" descr="C:\Users\ADM\Desktop\ладошки\нтр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20130"/>
            <a:ext cx="7488831" cy="581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5" y="494534"/>
            <a:ext cx="8071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Некоторые способы 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нетрадиционных техник рисования</a:t>
            </a:r>
            <a:endParaRPr lang="ru-RU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11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1" y="548680"/>
            <a:ext cx="722753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1" y="567135"/>
            <a:ext cx="720079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5" y="589447"/>
            <a:ext cx="725241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7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8" y="476672"/>
            <a:ext cx="7344816" cy="57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13892" y="2348880"/>
            <a:ext cx="6516216" cy="147002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жёсткой кистью методом тычка</a:t>
            </a:r>
            <a:endParaRPr lang="ru-RU" sz="6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935037" y="625475"/>
            <a:ext cx="7273925" cy="561657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Предлагаемый метод рисования не требует от детей специальных изобразительных умений.  Для рисования </a:t>
            </a:r>
            <a:r>
              <a:rPr lang="ru-RU" sz="14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методом </a:t>
            </a:r>
            <a:r>
              <a:rPr lang="ru-RU" sz="14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тычка</a:t>
            </a:r>
            <a:r>
              <a:rPr lang="ru-RU" sz="14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(или набивки) необходима густая гуашь и щетинная кисточка. Выполнять </a:t>
            </a:r>
            <a:r>
              <a:rPr lang="ru-RU" sz="14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работу нужно </a:t>
            </a:r>
            <a:r>
              <a:rPr lang="ru-RU" sz="14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держа кисть вертикально к листу бумаги</a:t>
            </a:r>
            <a:r>
              <a:rPr lang="ru-RU" sz="14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14400" dirty="0">
                <a:solidFill>
                  <a:srgbClr val="333333"/>
                </a:solidFill>
                <a:latin typeface="Arial"/>
                <a:ea typeface="Calibri"/>
              </a:rPr>
              <a:t> </a:t>
            </a:r>
            <a:r>
              <a:rPr lang="ru-RU" sz="14400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Можно использовать контур </a:t>
            </a:r>
            <a:r>
              <a:rPr lang="ru-RU" sz="144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любого пушистого </a:t>
            </a:r>
            <a:r>
              <a:rPr lang="ru-RU" sz="14400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животного</a:t>
            </a:r>
            <a:r>
              <a:rPr lang="ru-RU" sz="14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14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14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16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344816" cy="57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34481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9" y="612140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" y="476672"/>
            <a:ext cx="743308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685800" y="620688"/>
            <a:ext cx="7772400" cy="5184775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Рисуем пальчиками</a:t>
            </a:r>
            <a:endParaRPr lang="ru-RU" sz="7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82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71550" y="404664"/>
            <a:ext cx="7200900" cy="54737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заключении хочется отметить, что т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ворческое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занятие приносит массу удовольствия и может заинтересовать даже тех малышей, которые не любят рисовать вообще.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Нетрадиционные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техники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рисования 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сказываются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положительно на развитии ребенка: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тренируют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моторику рук,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учат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воспринимать цвета и оттенки,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улучшают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память и мышление. 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Желаю вам пробудить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ребёнка внутри себя и не бояться экспериментировать вместе с детьми!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Лучшее признание успеха эксперимента – желание его повторить!</a:t>
            </a:r>
            <a:br>
              <a:rPr lang="ru-RU" sz="6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4800" dirty="0">
                <a:ea typeface="Calibri"/>
                <a:cs typeface="Times New Roman"/>
              </a:rPr>
              <a:t/>
            </a:r>
            <a:br>
              <a:rPr lang="ru-RU" sz="4800" dirty="0">
                <a:ea typeface="Calibri"/>
                <a:cs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4800" dirty="0">
                <a:ea typeface="Calibri"/>
                <a:cs typeface="Times New Roman"/>
              </a:rPr>
              <a:t/>
            </a:r>
            <a:br>
              <a:rPr lang="ru-RU" sz="4800" dirty="0">
                <a:ea typeface="Calibri"/>
                <a:cs typeface="Times New Roman"/>
              </a:rPr>
            </a:br>
            <a:endParaRPr lang="ru-RU" sz="5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0" y="4149080"/>
            <a:ext cx="3560440" cy="1872208"/>
          </a:xfrm>
        </p:spPr>
        <p:txBody>
          <a:bodyPr>
            <a:normAutofit fontScale="925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90310"/>
            <a:ext cx="3073524" cy="3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3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971551" y="764381"/>
            <a:ext cx="7200900" cy="53292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пальчиками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самый доступный вид творчества для малышей. Примерно в возрасте двух-трех лет ребенок будет просить и родителей что-нибудь нарисовать. Тогда можно пойти на небольшую хитрость.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Попросить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ребенка сделать пальчиками отпечатки краски. А потом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превратить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 в разные рисунки: изображения животных, цветов, транспорта. Такой способ пальчикового рисования понравится и детям постарше. Любому дошкольнику идея превращать свои отпечатки в забавные рисунки придется по душе. Это и возможность развивать мелкую моторику, и фантазию, и креативность.</a:t>
            </a:r>
          </a:p>
        </p:txBody>
      </p:sp>
    </p:spTree>
    <p:extLst>
      <p:ext uri="{BB962C8B-B14F-4D97-AF65-F5344CB8AC3E}">
        <p14:creationId xmlns:p14="http://schemas.microsoft.com/office/powerpoint/2010/main" val="354736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\Desktop\картинки\рамки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\Desktop\картинки НТР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95313"/>
            <a:ext cx="756285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9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93665</TotalTime>
  <Words>213</Words>
  <Application>Microsoft Office PowerPoint</Application>
  <PresentationFormat>Экран (4:3)</PresentationFormat>
  <Paragraphs>51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Нетрадиционные техники рисования в работе с детьми младшего  дошкольного  возраста</vt:lpstr>
      <vt:lpstr>Презентация PowerPoint</vt:lpstr>
      <vt:lpstr>Чем замечательны нетрадиционные техники рисования?</vt:lpstr>
      <vt:lpstr>Презентация PowerPoint</vt:lpstr>
      <vt:lpstr>Презентация PowerPoint</vt:lpstr>
      <vt:lpstr>Презентация PowerPoint</vt:lpstr>
      <vt:lpstr>Рисуем пальчиками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Рисуем ладошками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Рисование  ватными палочками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Штампование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Кляксография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Набрызг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Отпечатки листьями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Рисование мятой бумагой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Рисование жёсткой кистью методом тычка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Лучшее признание успеха эксперимента – желание его повторить!  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техники рисования с детьми младшего дошкольного возраста</dc:title>
  <dc:creator>ADM</dc:creator>
  <cp:lastModifiedBy>ADM</cp:lastModifiedBy>
  <cp:revision>41</cp:revision>
  <dcterms:created xsi:type="dcterms:W3CDTF">2020-08-01T14:10:14Z</dcterms:created>
  <dcterms:modified xsi:type="dcterms:W3CDTF">2020-11-29T11:12:18Z</dcterms:modified>
</cp:coreProperties>
</file>