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79" r:id="rId2"/>
    <p:sldId id="257" r:id="rId3"/>
    <p:sldId id="278" r:id="rId4"/>
    <p:sldId id="273" r:id="rId5"/>
    <p:sldId id="269" r:id="rId6"/>
    <p:sldId id="268" r:id="rId7"/>
    <p:sldId id="271" r:id="rId8"/>
    <p:sldId id="264" r:id="rId9"/>
    <p:sldId id="277" r:id="rId10"/>
    <p:sldId id="276" r:id="rId11"/>
    <p:sldId id="275" r:id="rId12"/>
    <p:sldId id="265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6CEE"/>
    <a:srgbClr val="0099FF"/>
    <a:srgbClr val="FF0066"/>
    <a:srgbClr val="FFFF66"/>
    <a:srgbClr val="5AF25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437CD52-E94E-424F-B8D1-8C11B344BF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1BD49C-61A4-4A1C-9235-17068F19A7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CB25988-F3FA-4E08-9B4E-DE6073CD41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DE03D-4E1E-465A-8B57-02D73A01E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152EFA-4247-41CB-8755-9859866279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92C8DD-C9DD-48A4-9844-E3810B3C03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933F57-2977-4DFF-AB8B-CF0F9301D4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789519-D1FE-4757-9080-C02CB47A77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89B2668-E766-4013-90E2-5491536449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AB99B6C-C64C-40D5-95A0-AF47C21439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BCF072B-0E06-474C-ABAF-46E8E7FB75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00850E0-3EC8-4A40-A0DB-68C5805560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78FB06D-B58E-4C65-8FE9-58787869CD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2.sld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115616" y="2636912"/>
            <a:ext cx="6913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i="1" dirty="0">
                <a:latin typeface="Arial" charset="0"/>
              </a:rPr>
              <a:t>                  </a:t>
            </a:r>
            <a:r>
              <a:rPr lang="ru-RU" sz="5400" b="1" i="1" dirty="0">
                <a:solidFill>
                  <a:srgbClr val="002060"/>
                </a:solidFill>
                <a:latin typeface="Arial" charset="0"/>
              </a:rPr>
              <a:t>Урок-КВН</a:t>
            </a:r>
            <a:r>
              <a:rPr lang="ru-RU" sz="5400" b="1" dirty="0">
                <a:solidFill>
                  <a:srgbClr val="002060"/>
                </a:solidFill>
                <a:latin typeface="Arial" charset="0"/>
              </a:rPr>
              <a:t>  </a:t>
            </a:r>
            <a:r>
              <a:rPr lang="ru-RU" sz="5400" b="1" dirty="0" smtClean="0">
                <a:solidFill>
                  <a:srgbClr val="002060"/>
                </a:solidFill>
                <a:latin typeface="Arial" charset="0"/>
              </a:rPr>
              <a:t> </a:t>
            </a:r>
            <a:endParaRPr lang="ru-RU" sz="54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57788"/>
            <a:ext cx="28606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5E6CEE"/>
                </a:solidFill>
              </a:rPr>
              <a:t>Найди ошибку</a:t>
            </a:r>
            <a:endParaRPr lang="ru-RU" sz="4400" dirty="0">
              <a:solidFill>
                <a:srgbClr val="5E6CEE"/>
              </a:solidFill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ph idx="1"/>
          </p:nvPr>
        </p:nvGraphicFramePr>
        <p:xfrm>
          <a:off x="1259632" y="1124744"/>
          <a:ext cx="6764367" cy="5517232"/>
        </p:xfrm>
        <a:graphic>
          <a:graphicData uri="http://schemas.openxmlformats.org/presentationml/2006/ole">
            <p:oleObj spid="_x0000_s31746" name="Фотография Photo Editor" r:id="rId3" imgW="6620799" imgH="5401429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708921"/>
            <a:ext cx="8229600" cy="20882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Физические величины</a:t>
            </a:r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r>
              <a:rPr lang="ru-RU" sz="2800" dirty="0" smtClean="0"/>
              <a:t>Объем, масса, плотность, сила, скорость, вес, газ, длина, время, давление.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5E6CEE"/>
                </a:solidFill>
              </a:rPr>
              <a:t>Найди лишнее</a:t>
            </a:r>
            <a:endParaRPr lang="ru-RU" sz="4400" dirty="0">
              <a:solidFill>
                <a:srgbClr val="5E6CE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780928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700" dirty="0" smtClean="0">
                <a:latin typeface="+mj-lt"/>
              </a:rPr>
              <a:t>Физические приборы</a:t>
            </a:r>
          </a:p>
          <a:p>
            <a:pPr>
              <a:buFontTx/>
              <a:buNone/>
            </a:pPr>
            <a:endParaRPr lang="ru-RU" sz="2700" dirty="0" smtClean="0">
              <a:latin typeface="+mj-lt"/>
            </a:endParaRPr>
          </a:p>
          <a:p>
            <a:pPr>
              <a:buFontTx/>
              <a:buNone/>
            </a:pPr>
            <a:r>
              <a:rPr lang="ru-RU" sz="2700" dirty="0" smtClean="0">
                <a:latin typeface="+mj-lt"/>
              </a:rPr>
              <a:t>Весы, динамометр, барометр, термометр, спидометр, жидкость, мензурка.</a:t>
            </a:r>
            <a:endParaRPr lang="ru-RU" sz="27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636912"/>
            <a:ext cx="738031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700" dirty="0" smtClean="0">
                <a:latin typeface="+mj-lt"/>
              </a:rPr>
              <a:t>Физические явления</a:t>
            </a:r>
          </a:p>
          <a:p>
            <a:pPr>
              <a:buFontTx/>
              <a:buNone/>
            </a:pPr>
            <a:endParaRPr lang="ru-RU" sz="2700" dirty="0">
              <a:latin typeface="+mj-lt"/>
            </a:endParaRPr>
          </a:p>
          <a:p>
            <a:pPr>
              <a:buFontTx/>
              <a:buNone/>
            </a:pPr>
            <a:r>
              <a:rPr lang="ru-RU" sz="2700" dirty="0" smtClean="0">
                <a:latin typeface="+mj-lt"/>
              </a:rPr>
              <a:t>Молния, инерция, радуга, падение тел, тяготение, момент силы, нагревание, трение.</a:t>
            </a:r>
            <a:endParaRPr lang="ru-RU" sz="27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4" grpId="0"/>
      <p:bldP spid="4" grpId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ru-RU" b="1" dirty="0" smtClean="0"/>
              <a:t>Определить, какую работу совершит сила трения  при равномерном перемещении вами  тела с  одного края стола на другой. Рассчитайте  мощность, развитую при этом.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400" b="1" dirty="0" smtClean="0">
                <a:solidFill>
                  <a:srgbClr val="5E6CEE"/>
                </a:solidFill>
              </a:rPr>
              <a:t>Экспериментальное задание</a:t>
            </a:r>
            <a:r>
              <a:rPr lang="ru-RU" sz="4400" dirty="0" smtClean="0">
                <a:solidFill>
                  <a:srgbClr val="5E6CEE"/>
                </a:solidFill>
              </a:rPr>
              <a:t> </a:t>
            </a:r>
          </a:p>
        </p:txBody>
      </p:sp>
      <p:pic>
        <p:nvPicPr>
          <p:cNvPr id="12292" name="Picture 4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84984"/>
            <a:ext cx="6097598" cy="23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32856"/>
            <a:ext cx="8218487" cy="63023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0099FF"/>
                </a:solidFill>
                <a:effectLst/>
              </a:rPr>
              <a:t>Подведение итогов</a:t>
            </a:r>
            <a:r>
              <a:rPr lang="ru-RU" sz="3200" b="1" dirty="0" smtClean="0">
                <a:solidFill>
                  <a:srgbClr val="0099FF"/>
                </a:solidFill>
                <a:effectLst/>
                <a:cs typeface="Times New Roman" pitchFamily="18" charset="0"/>
              </a:rPr>
              <a:t>.</a:t>
            </a:r>
            <a:endParaRPr lang="ru-RU" sz="3200" dirty="0" smtClean="0">
              <a:solidFill>
                <a:srgbClr val="0099FF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2771775" y="5157192"/>
            <a:ext cx="5112593" cy="10086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Энергия</a:t>
            </a:r>
          </a:p>
        </p:txBody>
      </p:sp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1692275" y="3500438"/>
            <a:ext cx="597217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Мощность</a:t>
            </a:r>
          </a:p>
        </p:txBody>
      </p:sp>
      <p:sp>
        <p:nvSpPr>
          <p:cNvPr id="4100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611189" y="2132856"/>
            <a:ext cx="3456755" cy="7214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Работа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899592" y="764704"/>
            <a:ext cx="69135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 dirty="0">
                <a:latin typeface="Arial" charset="0"/>
              </a:rPr>
              <a:t>                  </a:t>
            </a:r>
            <a:r>
              <a:rPr lang="ru-RU" sz="3200" b="1" i="1" dirty="0">
                <a:latin typeface="Arial" charset="0"/>
              </a:rPr>
              <a:t>Урок-КВН</a:t>
            </a:r>
            <a:r>
              <a:rPr lang="ru-RU" sz="3200" dirty="0">
                <a:latin typeface="Arial" charset="0"/>
              </a:rPr>
              <a:t>  </a:t>
            </a:r>
            <a:r>
              <a:rPr lang="ru-RU" sz="3200" dirty="0" smtClean="0">
                <a:latin typeface="Arial" charset="0"/>
              </a:rPr>
              <a:t> </a:t>
            </a:r>
            <a:endParaRPr lang="ru-RU" sz="3200" dirty="0">
              <a:latin typeface="Arial" charset="0"/>
            </a:endParaRPr>
          </a:p>
        </p:txBody>
      </p:sp>
      <p:pic>
        <p:nvPicPr>
          <p:cNvPr id="410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57788"/>
            <a:ext cx="28606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>
                <a:solidFill>
                  <a:srgbClr val="5E6CEE"/>
                </a:solidFill>
              </a:rPr>
              <a:t>Разминка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636912"/>
            <a:ext cx="604867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Никто его не видывал,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 слышать – всякий слыхивал.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Без тела, а живет оно,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Без языка – кричит.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2852936"/>
            <a:ext cx="4572000" cy="2034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Всем поведает,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Хоть и без языка,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Когда будет ясно,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 когда – облака.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2636912"/>
            <a:ext cx="4572000" cy="2034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Две сестры качались,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Правды добивались.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 когда добились,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То остановились.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3140968"/>
            <a:ext cx="4572000" cy="15391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Сначала – блеск,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 блеском –треск,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 треском – плеск.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29371" y="3223559"/>
            <a:ext cx="4685258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Что с земли не поднимешь?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allAtOnce"/>
      <p:bldP spid="6" grpId="1" build="allAtOnce"/>
      <p:bldP spid="7" grpId="0"/>
      <p:bldP spid="7" grpId="1"/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7931224" cy="453995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7000" dirty="0" smtClean="0"/>
              <a:t>V             </a:t>
            </a:r>
            <a:r>
              <a:rPr lang="ru-RU" sz="7000" dirty="0" smtClean="0"/>
              <a:t>  </a:t>
            </a:r>
            <a:r>
              <a:rPr lang="en-US" sz="7000" dirty="0" smtClean="0"/>
              <a:t>  </a:t>
            </a:r>
            <a:r>
              <a:rPr lang="ru-RU" sz="7000" dirty="0" err="1" smtClean="0"/>
              <a:t>н</a:t>
            </a:r>
            <a:r>
              <a:rPr lang="ru-RU" sz="7000" dirty="0" smtClean="0"/>
              <a:t>              Плотность</a:t>
            </a:r>
          </a:p>
          <a:p>
            <a:pPr>
              <a:buNone/>
            </a:pPr>
            <a:endParaRPr lang="en-US" sz="7000" dirty="0" smtClean="0"/>
          </a:p>
          <a:p>
            <a:pPr>
              <a:buNone/>
            </a:pPr>
            <a:r>
              <a:rPr lang="en-US" sz="7000" dirty="0" smtClean="0"/>
              <a:t>m</a:t>
            </a:r>
            <a:r>
              <a:rPr lang="ru-RU" sz="7000" dirty="0" smtClean="0"/>
              <a:t>                м3             Давление  </a:t>
            </a:r>
          </a:p>
          <a:p>
            <a:pPr>
              <a:buNone/>
            </a:pPr>
            <a:endParaRPr lang="en-US" sz="7000" dirty="0" smtClean="0"/>
          </a:p>
          <a:p>
            <a:pPr>
              <a:buNone/>
            </a:pPr>
            <a:r>
              <a:rPr lang="en-US" sz="7000" dirty="0" smtClean="0"/>
              <a:t>F</a:t>
            </a:r>
            <a:r>
              <a:rPr lang="ru-RU" sz="7000" dirty="0" smtClean="0"/>
              <a:t>                 кг/м3              Масса</a:t>
            </a:r>
          </a:p>
          <a:p>
            <a:pPr>
              <a:buNone/>
            </a:pPr>
            <a:endParaRPr lang="en-US" sz="7000" dirty="0" smtClean="0"/>
          </a:p>
          <a:p>
            <a:pPr>
              <a:buNone/>
            </a:pPr>
            <a:r>
              <a:rPr lang="en-US" sz="7000" dirty="0" smtClean="0"/>
              <a:t>P</a:t>
            </a:r>
            <a:r>
              <a:rPr lang="ru-RU" sz="7000" dirty="0" smtClean="0"/>
              <a:t>                 кг                   Объем</a:t>
            </a:r>
          </a:p>
          <a:p>
            <a:pPr>
              <a:buNone/>
            </a:pPr>
            <a:endParaRPr lang="en-US" sz="7000" dirty="0" smtClean="0"/>
          </a:p>
          <a:p>
            <a:pPr>
              <a:buNone/>
            </a:pPr>
            <a:r>
              <a:rPr lang="en-US" sz="7000" dirty="0" smtClean="0"/>
              <a:t>O</a:t>
            </a:r>
            <a:r>
              <a:rPr lang="ru-RU" sz="7000" dirty="0" smtClean="0"/>
              <a:t>                Па                    Сила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5E6CEE"/>
                </a:solidFill>
              </a:rPr>
              <a:t>Найди свой путь</a:t>
            </a:r>
            <a:endParaRPr lang="ru-RU" sz="4400" dirty="0">
              <a:solidFill>
                <a:srgbClr val="5E6CE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82"/>
          <p:cNvSpPr>
            <a:spLocks noChangeArrowheads="1"/>
          </p:cNvSpPr>
          <p:nvPr/>
        </p:nvSpPr>
        <p:spPr bwMode="auto">
          <a:xfrm>
            <a:off x="179388" y="1196975"/>
            <a:ext cx="1439862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>
                <a:solidFill>
                  <a:srgbClr val="FF0066"/>
                </a:solidFill>
                <a:latin typeface="Times New Roman" pitchFamily="18" charset="0"/>
              </a:rPr>
              <a:t>время</a:t>
            </a:r>
          </a:p>
          <a:p>
            <a:pPr algn="ctr"/>
            <a:endParaRPr lang="ru-RU" sz="200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7171" name="Rectangle 183"/>
          <p:cNvSpPr>
            <a:spLocks noChangeArrowheads="1"/>
          </p:cNvSpPr>
          <p:nvPr/>
        </p:nvSpPr>
        <p:spPr bwMode="auto">
          <a:xfrm>
            <a:off x="1763713" y="1341438"/>
            <a:ext cx="1152525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000">
                <a:solidFill>
                  <a:srgbClr val="FF0066"/>
                </a:solidFill>
                <a:latin typeface="Times New Roman" pitchFamily="18" charset="0"/>
              </a:rPr>
              <a:t>работа</a:t>
            </a:r>
          </a:p>
          <a:p>
            <a:pPr algn="ctr"/>
            <a:endParaRPr lang="ru-RU" sz="2000">
              <a:latin typeface="Times New Roman" pitchFamily="18" charset="0"/>
            </a:endParaRPr>
          </a:p>
        </p:txBody>
      </p:sp>
      <p:sp>
        <p:nvSpPr>
          <p:cNvPr id="7172" name="Rectangle 184"/>
          <p:cNvSpPr>
            <a:spLocks noChangeArrowheads="1"/>
          </p:cNvSpPr>
          <p:nvPr/>
        </p:nvSpPr>
        <p:spPr bwMode="auto">
          <a:xfrm>
            <a:off x="3276600" y="1341438"/>
            <a:ext cx="1152525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0066"/>
                </a:solidFill>
                <a:latin typeface="Times New Roman" pitchFamily="18" charset="0"/>
              </a:rPr>
              <a:t>мощность</a:t>
            </a:r>
          </a:p>
        </p:txBody>
      </p:sp>
      <p:sp>
        <p:nvSpPr>
          <p:cNvPr id="7173" name="Rectangle 185"/>
          <p:cNvSpPr>
            <a:spLocks noChangeArrowheads="1"/>
          </p:cNvSpPr>
          <p:nvPr/>
        </p:nvSpPr>
        <p:spPr bwMode="auto">
          <a:xfrm>
            <a:off x="4787900" y="1268413"/>
            <a:ext cx="1079500" cy="1152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0066"/>
                </a:solidFill>
                <a:latin typeface="Times New Roman" pitchFamily="18" charset="0"/>
              </a:rPr>
              <a:t>сила</a:t>
            </a:r>
          </a:p>
        </p:txBody>
      </p:sp>
      <p:sp>
        <p:nvSpPr>
          <p:cNvPr id="7174" name="Rectangle 186"/>
          <p:cNvSpPr>
            <a:spLocks noChangeArrowheads="1"/>
          </p:cNvSpPr>
          <p:nvPr/>
        </p:nvSpPr>
        <p:spPr bwMode="auto">
          <a:xfrm>
            <a:off x="7524750" y="1341438"/>
            <a:ext cx="1150938" cy="1150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0066"/>
                </a:solidFill>
                <a:latin typeface="Times New Roman" pitchFamily="18" charset="0"/>
              </a:rPr>
              <a:t>путь</a:t>
            </a:r>
          </a:p>
        </p:txBody>
      </p:sp>
      <p:sp>
        <p:nvSpPr>
          <p:cNvPr id="7175" name="Rectangle 187"/>
          <p:cNvSpPr>
            <a:spLocks noChangeArrowheads="1"/>
          </p:cNvSpPr>
          <p:nvPr/>
        </p:nvSpPr>
        <p:spPr bwMode="auto">
          <a:xfrm>
            <a:off x="6227763" y="1341438"/>
            <a:ext cx="1150937" cy="13668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solidFill>
                  <a:srgbClr val="FF0066"/>
                </a:solidFill>
                <a:latin typeface="Times New Roman" pitchFamily="18" charset="0"/>
              </a:rPr>
              <a:t>энергия</a:t>
            </a:r>
          </a:p>
        </p:txBody>
      </p:sp>
      <p:sp>
        <p:nvSpPr>
          <p:cNvPr id="7176" name="Rectangle 189"/>
          <p:cNvSpPr>
            <a:spLocks noChangeArrowheads="1"/>
          </p:cNvSpPr>
          <p:nvPr/>
        </p:nvSpPr>
        <p:spPr bwMode="auto">
          <a:xfrm>
            <a:off x="323850" y="27813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F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7177" name="Rectangle 190"/>
          <p:cNvSpPr>
            <a:spLocks noChangeArrowheads="1"/>
          </p:cNvSpPr>
          <p:nvPr/>
        </p:nvSpPr>
        <p:spPr bwMode="auto">
          <a:xfrm>
            <a:off x="395288" y="465296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Дж</a:t>
            </a:r>
          </a:p>
        </p:txBody>
      </p:sp>
      <p:sp>
        <p:nvSpPr>
          <p:cNvPr id="7178" name="Rectangle 191"/>
          <p:cNvSpPr>
            <a:spLocks noChangeArrowheads="1"/>
          </p:cNvSpPr>
          <p:nvPr/>
        </p:nvSpPr>
        <p:spPr bwMode="auto">
          <a:xfrm>
            <a:off x="1258888" y="328453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N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7179" name="Rectangle 192"/>
          <p:cNvSpPr>
            <a:spLocks noChangeArrowheads="1"/>
          </p:cNvSpPr>
          <p:nvPr/>
        </p:nvSpPr>
        <p:spPr bwMode="auto">
          <a:xfrm>
            <a:off x="2555875" y="42926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Дж</a:t>
            </a:r>
          </a:p>
        </p:txBody>
      </p:sp>
      <p:sp>
        <p:nvSpPr>
          <p:cNvPr id="7180" name="Rectangle 193"/>
          <p:cNvSpPr>
            <a:spLocks noChangeArrowheads="1"/>
          </p:cNvSpPr>
          <p:nvPr/>
        </p:nvSpPr>
        <p:spPr bwMode="auto">
          <a:xfrm>
            <a:off x="2916238" y="2924175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E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7181" name="Rectangle 194"/>
          <p:cNvSpPr>
            <a:spLocks noChangeArrowheads="1"/>
          </p:cNvSpPr>
          <p:nvPr/>
        </p:nvSpPr>
        <p:spPr bwMode="auto">
          <a:xfrm>
            <a:off x="4211638" y="40767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с</a:t>
            </a:r>
          </a:p>
        </p:txBody>
      </p:sp>
      <p:sp>
        <p:nvSpPr>
          <p:cNvPr id="7182" name="Rectangle 195"/>
          <p:cNvSpPr>
            <a:spLocks noChangeArrowheads="1"/>
          </p:cNvSpPr>
          <p:nvPr/>
        </p:nvSpPr>
        <p:spPr bwMode="auto">
          <a:xfrm>
            <a:off x="4211638" y="285273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A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7183" name="Rectangle 196"/>
          <p:cNvSpPr>
            <a:spLocks noChangeArrowheads="1"/>
          </p:cNvSpPr>
          <p:nvPr/>
        </p:nvSpPr>
        <p:spPr bwMode="auto">
          <a:xfrm>
            <a:off x="5580063" y="4149725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Н</a:t>
            </a:r>
          </a:p>
        </p:txBody>
      </p:sp>
      <p:sp>
        <p:nvSpPr>
          <p:cNvPr id="7184" name="Rectangle 197"/>
          <p:cNvSpPr>
            <a:spLocks noChangeArrowheads="1"/>
          </p:cNvSpPr>
          <p:nvPr/>
        </p:nvSpPr>
        <p:spPr bwMode="auto">
          <a:xfrm>
            <a:off x="5580063" y="2924175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s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7185" name="Rectangle 198"/>
          <p:cNvSpPr>
            <a:spLocks noChangeArrowheads="1"/>
          </p:cNvSpPr>
          <p:nvPr/>
        </p:nvSpPr>
        <p:spPr bwMode="auto">
          <a:xfrm>
            <a:off x="7235825" y="422116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Вт</a:t>
            </a:r>
          </a:p>
        </p:txBody>
      </p:sp>
      <p:sp>
        <p:nvSpPr>
          <p:cNvPr id="7186" name="Rectangle 199"/>
          <p:cNvSpPr>
            <a:spLocks noChangeArrowheads="1"/>
          </p:cNvSpPr>
          <p:nvPr/>
        </p:nvSpPr>
        <p:spPr bwMode="auto">
          <a:xfrm>
            <a:off x="7164388" y="29972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t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7187" name="Rectangle 200"/>
          <p:cNvSpPr>
            <a:spLocks noChangeArrowheads="1"/>
          </p:cNvSpPr>
          <p:nvPr/>
        </p:nvSpPr>
        <p:spPr bwMode="auto">
          <a:xfrm>
            <a:off x="5076825" y="5516563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>
                <a:latin typeface="Times New Roman" pitchFamily="18" charset="0"/>
              </a:rPr>
              <a:t>м</a:t>
            </a:r>
          </a:p>
        </p:txBody>
      </p:sp>
      <p:sp>
        <p:nvSpPr>
          <p:cNvPr id="7188" name="Rectangle 203"/>
          <p:cNvSpPr>
            <a:spLocks noGrp="1" noChangeArrowheads="1"/>
          </p:cNvSpPr>
          <p:nvPr>
            <p:ph type="title"/>
          </p:nvPr>
        </p:nvSpPr>
        <p:spPr>
          <a:xfrm>
            <a:off x="539553" y="0"/>
            <a:ext cx="8136904" cy="971550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ru-RU" sz="4400" b="1" dirty="0" smtClean="0">
                <a:solidFill>
                  <a:srgbClr val="5E6CEE"/>
                </a:solidFill>
                <a:effectLst/>
              </a:rPr>
              <a:t>Разложи «пасьянс»</a:t>
            </a:r>
            <a:r>
              <a:rPr lang="ru-RU" sz="4400" dirty="0" smtClean="0">
                <a:solidFill>
                  <a:srgbClr val="5E6CEE"/>
                </a:solidFill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479" t="14561" r="58855" b="56902"/>
          <a:stretch>
            <a:fillRect/>
          </a:stretch>
        </p:blipFill>
        <p:spPr>
          <a:xfrm>
            <a:off x="0" y="1772816"/>
            <a:ext cx="4355976" cy="3311823"/>
          </a:xfrm>
          <a:noFill/>
        </p:spPr>
      </p:pic>
      <p:sp>
        <p:nvSpPr>
          <p:cNvPr id="6144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400" b="1" dirty="0" smtClean="0">
                <a:solidFill>
                  <a:srgbClr val="5E6CEE"/>
                </a:solidFill>
              </a:rPr>
              <a:t>Заполни таблицы</a:t>
            </a:r>
            <a:endParaRPr lang="ru-RU" sz="4400" dirty="0" smtClean="0">
              <a:solidFill>
                <a:srgbClr val="5E6CEE"/>
              </a:solidFill>
            </a:endParaRP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 cstate="print"/>
          <a:srcRect l="51677" t="16536" r="16780" b="54753"/>
          <a:stretch>
            <a:fillRect/>
          </a:stretch>
        </p:blipFill>
        <p:spPr bwMode="auto">
          <a:xfrm>
            <a:off x="4220529" y="1700808"/>
            <a:ext cx="4923471" cy="336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6CE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Разгадай  кроссворд </a:t>
            </a:r>
          </a:p>
        </p:txBody>
      </p:sp>
      <p:graphicFrame>
        <p:nvGraphicFramePr>
          <p:cNvPr id="29698" name="Object 5"/>
          <p:cNvGraphicFramePr>
            <a:graphicFrameLocks noChangeAspect="1"/>
          </p:cNvGraphicFramePr>
          <p:nvPr/>
        </p:nvGraphicFramePr>
        <p:xfrm>
          <a:off x="1403648" y="1124743"/>
          <a:ext cx="5328592" cy="5551687"/>
        </p:xfrm>
        <a:graphic>
          <a:graphicData uri="http://schemas.openxmlformats.org/presentationml/2006/ole">
            <p:oleObj spid="_x0000_s29698" r:id="rId3" imgW="4570541" imgH="3427323" progId="PowerPoint.Slide.12">
              <p:embed/>
            </p:oleObj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/>
        </p:nvGraphicFramePr>
        <p:xfrm>
          <a:off x="1259632" y="1216608"/>
          <a:ext cx="5400600" cy="5641392"/>
        </p:xfrm>
        <a:graphic>
          <a:graphicData uri="http://schemas.openxmlformats.org/presentationml/2006/ole">
            <p:oleObj spid="_x0000_s29699" r:id="rId4" imgW="4570541" imgH="342732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428868"/>
            <a:ext cx="8208714" cy="8477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400" dirty="0" smtClean="0">
                <a:solidFill>
                  <a:srgbClr val="5E6CEE"/>
                </a:solidFill>
                <a:effectLst/>
              </a:rPr>
              <a:t>Немного отдохнём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5E6CEE"/>
                </a:solidFill>
              </a:rPr>
              <a:t>Найди правильную формулу</a:t>
            </a:r>
            <a:endParaRPr lang="ru-RU" sz="4400" dirty="0">
              <a:solidFill>
                <a:srgbClr val="5E6CE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361</TotalTime>
  <Words>227</Words>
  <Application>Microsoft Office PowerPoint</Application>
  <PresentationFormat>Экран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Открытая</vt:lpstr>
      <vt:lpstr>Слайд Microsoft Office PowerPoint</vt:lpstr>
      <vt:lpstr>Фотография Photo Editor</vt:lpstr>
      <vt:lpstr>Слайд 1</vt:lpstr>
      <vt:lpstr>Слайд 2</vt:lpstr>
      <vt:lpstr>Разминка</vt:lpstr>
      <vt:lpstr>Найди свой путь</vt:lpstr>
      <vt:lpstr>Разложи «пасьянс» </vt:lpstr>
      <vt:lpstr>Заполни таблицы</vt:lpstr>
      <vt:lpstr>Слайд 7</vt:lpstr>
      <vt:lpstr>Немного отдохнём</vt:lpstr>
      <vt:lpstr>Найди правильную формулу</vt:lpstr>
      <vt:lpstr>Найди ошибку</vt:lpstr>
      <vt:lpstr>Найди лишнее</vt:lpstr>
      <vt:lpstr>Экспериментальное задание </vt:lpstr>
      <vt:lpstr>Подведение итогов.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Орлова</cp:lastModifiedBy>
  <cp:revision>10</cp:revision>
  <dcterms:created xsi:type="dcterms:W3CDTF">2011-01-22T18:12:31Z</dcterms:created>
  <dcterms:modified xsi:type="dcterms:W3CDTF">2017-05-22T07:13:00Z</dcterms:modified>
</cp:coreProperties>
</file>