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310" r:id="rId4"/>
    <p:sldId id="311" r:id="rId5"/>
    <p:sldId id="258" r:id="rId6"/>
    <p:sldId id="259" r:id="rId7"/>
    <p:sldId id="261" r:id="rId8"/>
    <p:sldId id="262" r:id="rId9"/>
    <p:sldId id="264" r:id="rId10"/>
    <p:sldId id="265" r:id="rId11"/>
    <p:sldId id="312" r:id="rId12"/>
    <p:sldId id="269" r:id="rId13"/>
    <p:sldId id="270" r:id="rId14"/>
    <p:sldId id="272" r:id="rId15"/>
    <p:sldId id="275" r:id="rId16"/>
    <p:sldId id="320" r:id="rId17"/>
    <p:sldId id="276" r:id="rId18"/>
    <p:sldId id="278" r:id="rId19"/>
    <p:sldId id="279" r:id="rId20"/>
    <p:sldId id="280" r:id="rId21"/>
    <p:sldId id="281" r:id="rId22"/>
    <p:sldId id="282" r:id="rId23"/>
    <p:sldId id="319" r:id="rId24"/>
    <p:sldId id="286" r:id="rId25"/>
    <p:sldId id="287" r:id="rId26"/>
    <p:sldId id="321" r:id="rId27"/>
    <p:sldId id="289" r:id="rId28"/>
    <p:sldId id="290" r:id="rId29"/>
    <p:sldId id="291" r:id="rId30"/>
    <p:sldId id="292" r:id="rId31"/>
    <p:sldId id="296" r:id="rId32"/>
    <p:sldId id="297" r:id="rId33"/>
    <p:sldId id="299" r:id="rId34"/>
    <p:sldId id="300" r:id="rId35"/>
    <p:sldId id="301" r:id="rId36"/>
    <p:sldId id="294" r:id="rId37"/>
    <p:sldId id="302" r:id="rId38"/>
    <p:sldId id="303" r:id="rId39"/>
    <p:sldId id="307" r:id="rId40"/>
    <p:sldId id="288" r:id="rId41"/>
    <p:sldId id="285" r:id="rId42"/>
    <p:sldId id="318" r:id="rId43"/>
    <p:sldId id="31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105" d="100"/>
          <a:sy n="105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C0F587-93AD-41C3-BC4D-896A95A9F10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21CE2-337D-470B-84E3-A25AA1909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nimalworld.com.ua/images/2011/November/Foto/Detki/Detki_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924800" cy="160020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ОГЛЯНИСЬ      ВОКРУГ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029200" y="4800600"/>
            <a:ext cx="3810000" cy="2057400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Составили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педагоги –психологи МАОУСОШ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№ 59: Засыпкина НН и Маслакова ЕА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7239000" cy="8382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Зоотерапия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: 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нимать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эмоциональное  напряжение,  тревогу. Учить  видеть  вокруг   доброе, смешное , нежное  и  беззащитное.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F:\презентации по дошк. психолог\Фоны презентаций\Изображение 02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Сон   -    здоровье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ребенок с двумя собакам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24840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А    где     же    наше    место?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ебенок в гамаке и котёнок с щен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8006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Мне    идет  эта   шляпка?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aypic.ru/pars/20121213/20121213_8509/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229599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         Весна!     Противная    погода !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57400" y="1524000"/>
            <a:ext cx="502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           Этикет    для    дам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725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     Притомились    что-то    мы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4800"/>
            <a:ext cx="84010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     Любовь  с  первого взгляда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     </a:t>
            </a: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Первое     кормление</a:t>
            </a:r>
            <a:endParaRPr lang="ru-RU" sz="28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http://daypic.ru/pars/20121213/20121213_8509/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0616" y="1554163"/>
            <a:ext cx="67551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Все   лучшее      детям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725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200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Мягкая     игрушечка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6038850" cy="505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Кто    же   я    такой  ?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тишки и звер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858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Сладкий   сон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Животные и их детеныш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86245" y="1554163"/>
            <a:ext cx="65239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76985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8600"/>
            <a:ext cx="84772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Что  там за   порогом   взрослой  жизни?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етишки и звер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324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Первый     полет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1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0947" y="1554163"/>
            <a:ext cx="68345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aypic.ru/pars/20121213/20121213_8509/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534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Первый   улов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71600"/>
            <a:ext cx="8248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609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</a:t>
            </a:r>
            <a:r>
              <a:rPr lang="ru-RU" sz="2800" i="1" dirty="0" err="1" smtClean="0">
                <a:solidFill>
                  <a:srgbClr val="C00000"/>
                </a:solidFill>
              </a:rPr>
              <a:t>Памперсы</a:t>
            </a:r>
            <a:r>
              <a:rPr lang="ru-RU" sz="2800" i="1" dirty="0" smtClean="0">
                <a:solidFill>
                  <a:srgbClr val="C00000"/>
                </a:solidFill>
              </a:rPr>
              <a:t>  не  только для </a:t>
            </a:r>
            <a:r>
              <a:rPr lang="ru-RU" sz="2800" i="1" dirty="0" err="1" smtClean="0">
                <a:solidFill>
                  <a:srgbClr val="C00000"/>
                </a:solidFill>
              </a:rPr>
              <a:t>человеков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3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33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4800"/>
            <a:ext cx="84010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9087"/>
            <a:ext cx="85725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Я  уже   поправился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2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534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572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aypic.ru/pars/20121213/20121213_8509/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304801"/>
            <a:ext cx="697587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Первая    зарплата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1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Мне не  страшно  с  папой!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324601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aypic.ru/pars/20121213/20121213_8509/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9338" y="228600"/>
            <a:ext cx="6185461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248400" cy="5334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</a:rPr>
              <a:t>желаю    вам   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2192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Улыбнись     завтрашнему    дню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979645_11 (240x320, 79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96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Как    хорошо   у   мамы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daypic.ru/pars/20121213/20121213_8509/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9655" y="1554163"/>
            <a:ext cx="62570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И    враги   могут    дружить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gic4.odnoklassniki.ru/getImage?photoId=479951771544&amp;photoType=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445" y="1554163"/>
            <a:ext cx="6117509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4801"/>
            <a:ext cx="85725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Ну      хватит,     меня    тискать!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0478" y="1554163"/>
            <a:ext cx="44354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ypic.ru/pars/20121213/20121213_8509/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67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130</Words>
  <Application>Microsoft Office PowerPoint</Application>
  <PresentationFormat>Экран (4:3)</PresentationFormat>
  <Paragraphs>28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Franklin Gothic Book</vt:lpstr>
      <vt:lpstr>Franklin Gothic Medium</vt:lpstr>
      <vt:lpstr>Times New Roman</vt:lpstr>
      <vt:lpstr>Wingdings 2</vt:lpstr>
      <vt:lpstr>Трек</vt:lpstr>
      <vt:lpstr>ОГЛЯНИСЬ      ВОКРУГ</vt:lpstr>
      <vt:lpstr>                        Первое     кормление</vt:lpstr>
      <vt:lpstr>Первый     полет</vt:lpstr>
      <vt:lpstr>Первая    зарплата</vt:lpstr>
      <vt:lpstr>Как    хорошо   у   мамы</vt:lpstr>
      <vt:lpstr>И    враги   могут    дружить</vt:lpstr>
      <vt:lpstr>Презентация PowerPoint</vt:lpstr>
      <vt:lpstr>Ну      хватит,     меня    тискать!</vt:lpstr>
      <vt:lpstr>Презентация PowerPoint</vt:lpstr>
      <vt:lpstr>Сон   -    здоровье</vt:lpstr>
      <vt:lpstr>А    где     же    наше    место?</vt:lpstr>
      <vt:lpstr>Мне    идет  эта   шляпка?</vt:lpstr>
      <vt:lpstr>Презентация PowerPoint</vt:lpstr>
      <vt:lpstr>                        Весна!     Противная    погода !</vt:lpstr>
      <vt:lpstr>                          Этикет    для    дам</vt:lpstr>
      <vt:lpstr>Презентация PowerPoint</vt:lpstr>
      <vt:lpstr>                    Притомились    что-то    мы</vt:lpstr>
      <vt:lpstr>Презентация PowerPoint</vt:lpstr>
      <vt:lpstr>                    Любовь  с  первого взгляда</vt:lpstr>
      <vt:lpstr>Все   лучшее      детям</vt:lpstr>
      <vt:lpstr>Презентация PowerPoint</vt:lpstr>
      <vt:lpstr>Презентация PowerPoint</vt:lpstr>
      <vt:lpstr>Мягкая     игрушечка</vt:lpstr>
      <vt:lpstr>Кто    же   я    такой  ?</vt:lpstr>
      <vt:lpstr>Презентация PowerPoint</vt:lpstr>
      <vt:lpstr>Сладкий   сон</vt:lpstr>
      <vt:lpstr>Презентация PowerPoint</vt:lpstr>
      <vt:lpstr>Презентация PowerPoint</vt:lpstr>
      <vt:lpstr>Что  там за   порогом   взрослой  жизни?</vt:lpstr>
      <vt:lpstr>Презентация PowerPoint</vt:lpstr>
      <vt:lpstr>Первый   улов</vt:lpstr>
      <vt:lpstr>               Памперсы  не  только для человеков</vt:lpstr>
      <vt:lpstr>Презентация PowerPoint</vt:lpstr>
      <vt:lpstr>Презентация PowerPoint</vt:lpstr>
      <vt:lpstr>Презентация PowerPoint</vt:lpstr>
      <vt:lpstr>               Я  уже   поправился </vt:lpstr>
      <vt:lpstr>Презентация PowerPoint</vt:lpstr>
      <vt:lpstr>Презентация PowerPoint</vt:lpstr>
      <vt:lpstr>Презентация PowerPoint</vt:lpstr>
      <vt:lpstr>Мне не  страшно  с  папой!</vt:lpstr>
      <vt:lpstr>Презентация PowerPoint</vt:lpstr>
      <vt:lpstr>желаю    вам   </vt:lpstr>
      <vt:lpstr>Улыбнись     завтрашнему    дню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релаксация  психологического выгорания</dc:title>
  <dc:creator>user</dc:creator>
  <cp:lastModifiedBy>311</cp:lastModifiedBy>
  <cp:revision>30</cp:revision>
  <dcterms:created xsi:type="dcterms:W3CDTF">2013-03-12T07:16:41Z</dcterms:created>
  <dcterms:modified xsi:type="dcterms:W3CDTF">2020-12-03T07:10:59Z</dcterms:modified>
</cp:coreProperties>
</file>