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sldIdLst>
    <p:sldId id="256" r:id="rId2"/>
    <p:sldId id="257" r:id="rId3"/>
    <p:sldId id="259" r:id="rId4"/>
    <p:sldId id="268" r:id="rId5"/>
    <p:sldId id="258" r:id="rId6"/>
    <p:sldId id="263" r:id="rId7"/>
    <p:sldId id="260" r:id="rId8"/>
    <p:sldId id="261" r:id="rId9"/>
    <p:sldId id="264" r:id="rId10"/>
    <p:sldId id="269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5" autoAdjust="0"/>
    <p:restoredTop sz="98767" autoAdjust="0"/>
  </p:normalViewPr>
  <p:slideViewPr>
    <p:cSldViewPr snapToGrid="0">
      <p:cViewPr varScale="1">
        <p:scale>
          <a:sx n="78" d="100"/>
          <a:sy n="78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28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575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542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5966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420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892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96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96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38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185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399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70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857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295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440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140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500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425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0904" y="-1485901"/>
            <a:ext cx="8001000" cy="297180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РЕЗЕНТАЦИЯ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1854" y="1826243"/>
            <a:ext cx="8271803" cy="42473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Развитие мелкой моторики и познавательных процессов у детей младшего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98000"/>
                  </a:schemeClr>
                </a:solidFill>
                <a:effectLst/>
              </a:rPr>
              <a:t>возраста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alpha val="98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0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9556" y="2190044"/>
            <a:ext cx="6152444" cy="146691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«цветные домики»</a:t>
            </a:r>
            <a:br>
              <a:rPr lang="ru-RU" sz="2400" dirty="0" smtClean="0"/>
            </a:br>
            <a:r>
              <a:rPr lang="ru-RU" sz="2400" dirty="0" smtClean="0"/>
              <a:t>Цель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>
                <a:solidFill>
                  <a:schemeClr val="bg1"/>
                </a:solidFill>
              </a:rPr>
              <a:t>ФОРМИРОВАТЬ УМЕНИЯ ДЕТЕЙ СООТНОСИТЬ ПЛОСКОСТНУЮ ФИГУРУ ПО ЦВЕТУ  ПРЕДМЕТА И КОНТУРУ.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ЗАКРЕПЛЯТЬ ОСНОВНЫЕ ЦВЕТА.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Развивать зрительное внимание продолжать работу по </a:t>
            </a:r>
            <a:r>
              <a:rPr lang="ru-RU" sz="2000" dirty="0" err="1" smtClean="0">
                <a:solidFill>
                  <a:schemeClr val="bg1"/>
                </a:solidFill>
              </a:rPr>
              <a:t>фэмп</a:t>
            </a:r>
            <a:r>
              <a:rPr lang="ru-RU" sz="2000" dirty="0" smtClean="0">
                <a:solidFill>
                  <a:schemeClr val="bg1"/>
                </a:solidFill>
              </a:rPr>
              <a:t> изучение геометрических фигур: круг квадрат треугольник.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874279" y="2483555"/>
            <a:ext cx="6021388" cy="2048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66" y="280416"/>
            <a:ext cx="4924248" cy="6419088"/>
          </a:xfrm>
          <a:prstGeom prst="round2DiagRect">
            <a:avLst>
              <a:gd name="adj1" fmla="val 16667"/>
              <a:gd name="adj2" fmla="val 294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34400" y="685800"/>
            <a:ext cx="3657600" cy="1371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037" y="136026"/>
            <a:ext cx="9248318" cy="6552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35747" y="905719"/>
            <a:ext cx="3657600" cy="13716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бизиборд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585276" y="2666919"/>
            <a:ext cx="3657600" cy="209073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Цель: Развивать мелкую моторику пальцев и кистей рук.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701" y="1243584"/>
            <a:ext cx="6176325" cy="4876800"/>
          </a:xfrm>
          <a:prstGeom prst="round2DiagRect">
            <a:avLst>
              <a:gd name="adj1" fmla="val 1312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540624" y="-754381"/>
            <a:ext cx="8001000" cy="253441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Цель: Развитие  мелкой моторики и познавательных процессов  у детей младшего возраста средствами дидактических игр и пособий.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3048000" y="2097025"/>
            <a:ext cx="8158779" cy="2162338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         Задачи</a:t>
            </a:r>
          </a:p>
          <a:p>
            <a:r>
              <a:rPr lang="ru-RU" sz="2400" dirty="0" smtClean="0"/>
              <a:t>             </a:t>
            </a:r>
            <a:r>
              <a:rPr lang="ru-RU" sz="2400" dirty="0" smtClean="0"/>
              <a:t>Формировать </a:t>
            </a:r>
            <a:r>
              <a:rPr lang="ru-RU" sz="2400" dirty="0" smtClean="0"/>
              <a:t>координацию движения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    пальцев рук</a:t>
            </a:r>
            <a:endParaRPr lang="ru-RU" sz="2400" dirty="0" smtClean="0"/>
          </a:p>
          <a:p>
            <a:r>
              <a:rPr lang="ru-RU" sz="2400" dirty="0" smtClean="0"/>
              <a:t>      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</a:t>
            </a:r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834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121408" y="0"/>
            <a:ext cx="8339011" cy="1962912"/>
          </a:xfrm>
        </p:spPr>
        <p:txBody>
          <a:bodyPr>
            <a:normAutofit/>
          </a:bodyPr>
          <a:lstStyle/>
          <a:p>
            <a:r>
              <a:rPr lang="ru-RU" sz="2000" dirty="0"/>
              <a:t>Цель: Формировать  умения разжимать и сжимать прищепку, соотносить цвет прищепки с цветом объекта, определять зоны прикрепления прищепки, координировать мелкие движения рук.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863">
            <a:off x="7598981" y="1896962"/>
            <a:ext cx="3199755" cy="4267249"/>
          </a:xfrm>
          <a:prstGeom prst="roundRect">
            <a:avLst>
              <a:gd name="adj" fmla="val 58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" t="1180" r="1029" b="-130"/>
          <a:stretch/>
        </p:blipFill>
        <p:spPr>
          <a:xfrm rot="20379686">
            <a:off x="1680502" y="2337575"/>
            <a:ext cx="3929915" cy="3259158"/>
          </a:xfrm>
          <a:prstGeom prst="round2DiagRect">
            <a:avLst>
              <a:gd name="adj1" fmla="val 4478"/>
              <a:gd name="adj2" fmla="val 2955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483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1d9496f0e6ef93993e1a929dd45f255d-V.jpg"/>
          <p:cNvPicPr>
            <a:picLocks noChangeAspect="1"/>
          </p:cNvPicPr>
          <p:nvPr/>
        </p:nvPicPr>
        <p:blipFill>
          <a:blip r:embed="rId2"/>
          <a:srcRect l="3392" r="5172" b="10315"/>
          <a:stretch>
            <a:fillRect/>
          </a:stretch>
        </p:blipFill>
        <p:spPr>
          <a:xfrm>
            <a:off x="1727199" y="163689"/>
            <a:ext cx="8568267" cy="6276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76" y="253170"/>
            <a:ext cx="3865134" cy="1735667"/>
          </a:xfrm>
        </p:spPr>
        <p:txBody>
          <a:bodyPr>
            <a:normAutofit/>
          </a:bodyPr>
          <a:lstStyle/>
          <a:p>
            <a:r>
              <a:rPr lang="ru-RU" dirty="0" smtClean="0"/>
              <a:t>«Рисуем н</a:t>
            </a:r>
            <a:r>
              <a:rPr lang="ru-RU" dirty="0"/>
              <a:t>а</a:t>
            </a:r>
            <a:r>
              <a:rPr lang="ru-RU" dirty="0" smtClean="0"/>
              <a:t> крупе»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6123962" y="430385"/>
            <a:ext cx="4240249" cy="5908739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042324" y="2641462"/>
            <a:ext cx="3859212" cy="1371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ЦЕЛЬ: Развивать мелкую моторику, тактильную чувствительность рук детей, воображение, фантазию.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42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232287" y="401018"/>
            <a:ext cx="8534400" cy="1507067"/>
          </a:xfrm>
        </p:spPr>
        <p:txBody>
          <a:bodyPr/>
          <a:lstStyle/>
          <a:p>
            <a:r>
              <a:rPr lang="ru-RU" dirty="0" smtClean="0"/>
              <a:t>  «Собери мячики»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878950" y="2432756"/>
            <a:ext cx="4825158" cy="576262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Цель: </a:t>
            </a:r>
            <a:r>
              <a:rPr lang="ru-RU" sz="2000" dirty="0" smtClean="0">
                <a:solidFill>
                  <a:schemeClr val="bg1"/>
                </a:solidFill>
              </a:rPr>
              <a:t>ФОРМИРОВАТЬ УМЕНИЯ ОСУЩЕСТВЛЯТЬ ВЫБОР ЦВЕТА ПО ОБРАЗЦУ.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042" y="3446595"/>
            <a:ext cx="3399987" cy="2840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0335" y="1798182"/>
            <a:ext cx="4040716" cy="3030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2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7087" y="0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«Сделай целую  игрушку»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1690217" y="492779"/>
            <a:ext cx="4825158" cy="341630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Цель: Формировать умение застёгивать и расстёгивать пуговицы, координировать мелкие движения рук, формировать целостный образ предмета, составляя целое из частей.</a:t>
            </a:r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50" y="3321173"/>
            <a:ext cx="2562225" cy="3229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94" y="1680006"/>
            <a:ext cx="3034014" cy="404535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386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/>
              <a:t>              </a:t>
            </a:r>
            <a:r>
              <a:rPr lang="ru-RU" sz="2800" dirty="0" smtClean="0"/>
              <a:t>«Волшебные крышки»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sz="half" idx="1"/>
          </p:nvPr>
        </p:nvSpPr>
        <p:spPr>
          <a:xfrm>
            <a:off x="551841" y="2243328"/>
            <a:ext cx="4937655" cy="28163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       Цель: </a:t>
            </a:r>
            <a:r>
              <a:rPr lang="ru-RU" sz="9600" dirty="0" smtClean="0">
                <a:solidFill>
                  <a:schemeClr val="bg1"/>
                </a:solidFill>
              </a:rPr>
              <a:t>Формировать умения производить движения откручивания и закручивания крышек, зрительно определять по цвету место положения крышки.</a:t>
            </a:r>
          </a:p>
          <a:p>
            <a:pPr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ru-RU" sz="9600" dirty="0" smtClean="0">
                <a:solidFill>
                  <a:schemeClr val="bg1"/>
                </a:solidFill>
              </a:rPr>
              <a:t>              </a:t>
            </a:r>
            <a:endParaRPr lang="ru-RU" sz="9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bg1"/>
                </a:solidFill>
              </a:rPr>
              <a:t>                 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G-c49f610f5281f31e3fe2d317facb0f4d-V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177" t="5337" r="2714" b="3887"/>
          <a:stretch>
            <a:fillRect/>
          </a:stretch>
        </p:blipFill>
        <p:spPr>
          <a:xfrm>
            <a:off x="5937813" y="1296365"/>
            <a:ext cx="5081286" cy="4062713"/>
          </a:xfrm>
          <a:prstGeom prst="round2DiagRect">
            <a:avLst>
              <a:gd name="adj1" fmla="val 2578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82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« СОБЕРИ КАРТИНКУ»   </a:t>
            </a:r>
            <a:br>
              <a:rPr lang="ru-RU" dirty="0" smtClean="0"/>
            </a:br>
            <a:r>
              <a:rPr lang="ru-RU" dirty="0" smtClean="0"/>
              <a:t>цель:     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8" y="685800"/>
            <a:ext cx="3981450" cy="5308600"/>
          </a:xfrm>
          <a:prstGeom prst="round2DiagRect">
            <a:avLst>
              <a:gd name="adj1" fmla="val 21273"/>
              <a:gd name="adj2" fmla="val 1842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бъект 1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Учить собирать картинку по образцу развивать зрительное  восприятие, внимание.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7526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600</TotalTime>
  <Words>197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ПРЕЗЕНТАЦИЯ</vt:lpstr>
      <vt:lpstr>Цель: Развитие  мелкой моторики и познавательных процессов  у детей младшего возраста средствами дидактических игр и пособий.</vt:lpstr>
      <vt:lpstr>Цель: Формировать  умения разжимать и сжимать прищепку, соотносить цвет прищепки с цветом объекта, определять зоны прикрепления прищепки, координировать мелкие движения рук.</vt:lpstr>
      <vt:lpstr>Слайд 4</vt:lpstr>
      <vt:lpstr>«Рисуем на крупе»</vt:lpstr>
      <vt:lpstr>  «Собери мячики»</vt:lpstr>
      <vt:lpstr>            «Сделай целую  игрушку»</vt:lpstr>
      <vt:lpstr>                 «Волшебные крышки»</vt:lpstr>
      <vt:lpstr>   « СОБЕРИ КАРТИНКУ»    цель:        </vt:lpstr>
      <vt:lpstr>«цветные домики» Цель: ФОРМИРОВАТЬ УМЕНИЯ ДЕТЕЙ СООТНОСИТЬ ПЛОСКОСТНУЮ ФИГУРУ ПО ЦВЕТУ  ПРЕДМЕТА И КОНТУРУ. ЗАКРЕПЛЯТЬ ОСНОВНЫЕ ЦВЕТА. Развивать зрительное внимание продолжать работу по фэмп изучение геометрических фигур: круг квадрат треугольник.     </vt:lpstr>
      <vt:lpstr> </vt:lpstr>
      <vt:lpstr>«бизиборд»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Администратор</dc:creator>
  <cp:lastModifiedBy>Администратор</cp:lastModifiedBy>
  <cp:revision>77</cp:revision>
  <dcterms:created xsi:type="dcterms:W3CDTF">2019-02-10T13:36:44Z</dcterms:created>
  <dcterms:modified xsi:type="dcterms:W3CDTF">2020-01-13T15:39:25Z</dcterms:modified>
</cp:coreProperties>
</file>