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3" r:id="rId6"/>
    <p:sldId id="260" r:id="rId7"/>
    <p:sldId id="261" r:id="rId8"/>
    <p:sldId id="264" r:id="rId9"/>
    <p:sldId id="263" r:id="rId10"/>
    <p:sldId id="26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патриотический уголок\hello_html_m287e5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" y="0"/>
            <a:ext cx="9145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5472608" cy="24482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резентация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«Патриотический уголок»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Удмуртская Республика</a:t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Увинский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детский сад № 7»</a:t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подготовительная группа «Ромашка»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3528392" cy="93610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           Автор:  </a:t>
            </a:r>
            <a:r>
              <a:rPr lang="ru-RU" sz="2400" b="1" dirty="0" err="1" smtClean="0">
                <a:solidFill>
                  <a:srgbClr val="002060"/>
                </a:solidFill>
              </a:rPr>
              <a:t>Пенькина</a:t>
            </a:r>
            <a:r>
              <a:rPr lang="ru-RU" sz="2400" b="1" dirty="0" smtClean="0">
                <a:solidFill>
                  <a:srgbClr val="002060"/>
                </a:solidFill>
              </a:rPr>
              <a:t>             Вера Владимировна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01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Детям о войне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Администратор\Desktop\патриотический уголок\u92p7q4e15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83" y="1196753"/>
            <a:ext cx="33944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3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Памятник погибшим солдатам во время войны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Администратор\Desktop\патриотический уголок\g3h_3sBJoF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83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7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Лэпбуки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о войне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Администратор\Desktop\патриотический уголок\LGZA6es854U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10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21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Arial Black" pitchFamily="34" charset="0"/>
              </a:rPr>
              <a:t>Лэпбуки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ко дню победы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Администратор\Desktop\патриотический уголок\oRoLpwOYkc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10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53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Знакомство с современной армией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Администратор\Desktop\патриотический уголок\FuaCJF-BAb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10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19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Военная техника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Объект 4" descr="https://sun9-13.userapi.com/impg/oCHBybZmzglzvuyG6QrtCqSaJtFPMB4CL-24gA/xa_Sah1FpuU.jpg?size=750x562&amp;quality=96&amp;proxy=1&amp;sign=73bd94e0a3c4ae1f38169746da70bdb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26" y="1600200"/>
            <a:ext cx="603998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25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Администратор\Desktop\патриотический уголок\5dd073739f53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41764"/>
            <a:ext cx="6202362" cy="42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50"/>
            <a:ext cx="9139593" cy="68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Формирование духовно-нравственного отношения и чувства сопричастности к Родине, родному поселку, отчему дому.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Приобщение детей к народным традициям и обычаям.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36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50"/>
            <a:ext cx="9139593" cy="68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Задачи: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Прививать любовь к Родине, родному поселку, детскому саду, семье, родным людям.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Знакомить детей с народными традициями, обычаями.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Побуждать детей к выполнению общественно значимых заданий, к добрым делам для семьи, родного дома, детского сада.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Формировать у детей проявление сострадания, заботливости, внимательности к родным и близким, друзьям и сверстникам, к тем, кто о них заботится.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Формировать у детей положительное отношение к детскому саду.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Формировать опыт правильной оценки хороших и плохих поступков.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Учить жить дружно, помогать друг другу.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Развивать игровые, познавательные, речевые способности детей.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Воспитывать бережное отношение к природе, умение замечать красоту Родного края</a:t>
            </a:r>
          </a:p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02233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" y="7284"/>
            <a:ext cx="9114090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Патриотический уголок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Объект 4" descr="https://sun9-9.userapi.com/impg/MA295zX68NXyVlWFpPh_dZ50GUhPEuGShD7Asw/Qlm3W2N8y1g.jpg?size=743x561&amp;quality=96&amp;proxy=1&amp;sign=2d5ea6a6292ad30d1a1ae18716b42f5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03151"/>
            <a:ext cx="5986462" cy="4520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08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Россия и Удмуртия едины!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Объект 4" descr="https://sun9-49.userapi.com/impg/8hFa8CR84V4IvQXZk9LMVKkZCznnocRF3EFtFQ/CzORBJD03j0.jpg?size=750x542&amp;quality=96&amp;proxy=1&amp;sign=d8dca4ff472648e4a2dc2ae1070ee4c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22061"/>
            <a:ext cx="6202362" cy="448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83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Детям о войне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Объект 6" descr="https://sun9-33.userapi.com/impg/Ng3rmI9RgritrDByhKA1z5WUVVXAGTJ3Xi4j5Q/pIyYQJegn8c.jpg?size=750x554&amp;quality=96&amp;proxy=1&amp;sign=1c0fac2da7b3e828eded48423b7c485e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16" y="1600200"/>
            <a:ext cx="612720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648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6"/>
            <a:ext cx="9144000" cy="68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Знакомство со столицами Москвой и Ижевском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Администратор\Desktop\патриотический уголок\Ixl6lN0gZLU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10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27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Знакомство с родным поселком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Администратор\Desktop\патриотический уголок\RvkZaufZRH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10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39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патриотический уголок\при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Знакомство и искусством России и Удмуртии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Администратор\Desktop\патриотический уголок\Jjp_TFDsYw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10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39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218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«Патриотический уголок» Удмуртская Республика «Увинский детский сад № 7» подготовительная группа «Ромашка»</vt:lpstr>
      <vt:lpstr>Цель:</vt:lpstr>
      <vt:lpstr>Задачи:</vt:lpstr>
      <vt:lpstr>Патриотический уголок</vt:lpstr>
      <vt:lpstr>Россия и Удмуртия едины!</vt:lpstr>
      <vt:lpstr>Детям о войне</vt:lpstr>
      <vt:lpstr>Знакомство со столицами Москвой и Ижевском</vt:lpstr>
      <vt:lpstr>Знакомство с родным поселком</vt:lpstr>
      <vt:lpstr>Знакомство и искусством России и Удмуртии</vt:lpstr>
      <vt:lpstr>Детям о войне</vt:lpstr>
      <vt:lpstr>Памятник погибшим солдатам во время войны</vt:lpstr>
      <vt:lpstr>Лэпбуки о войне</vt:lpstr>
      <vt:lpstr>Лэпбуки ко дню победы</vt:lpstr>
      <vt:lpstr>Знакомство с современной армией</vt:lpstr>
      <vt:lpstr>Военная техника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«Уголок патриотического воспитания» </dc:title>
  <dc:creator>Администратор</dc:creator>
  <cp:lastModifiedBy>XTreme.ws</cp:lastModifiedBy>
  <cp:revision>13</cp:revision>
  <dcterms:created xsi:type="dcterms:W3CDTF">2020-11-29T06:09:59Z</dcterms:created>
  <dcterms:modified xsi:type="dcterms:W3CDTF">2020-12-06T07:50:12Z</dcterms:modified>
</cp:coreProperties>
</file>