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4" r:id="rId2"/>
    <p:sldId id="285" r:id="rId3"/>
    <p:sldId id="256" r:id="rId4"/>
    <p:sldId id="261" r:id="rId5"/>
    <p:sldId id="259" r:id="rId6"/>
    <p:sldId id="263" r:id="rId7"/>
    <p:sldId id="283" r:id="rId8"/>
    <p:sldId id="257" r:id="rId9"/>
    <p:sldId id="260" r:id="rId10"/>
    <p:sldId id="262" r:id="rId11"/>
    <p:sldId id="26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15423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  развиваемся вместе</a:t>
            </a:r>
            <a:endParaRPr lang="ru-RU" sz="6600" dirty="0"/>
          </a:p>
        </p:txBody>
      </p:sp>
      <p:pic>
        <p:nvPicPr>
          <p:cNvPr id="4" name="Содержимое 3" descr="http://smarterkids.com.au/wp-content/uploads/2014/09/daycare4_large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500306"/>
            <a:ext cx="6024050" cy="397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Игрушка должна быть направлена на развитие ребенка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Стоит отметить, что любая игрушка может стать «развивающей», если в ней заложен определенный запас открытости для разнообразных действий ребенка. </a:t>
            </a:r>
            <a:br>
              <a:rPr lang="ru-RU" dirty="0" smtClean="0"/>
            </a:br>
            <a:r>
              <a:rPr lang="ru-RU" dirty="0" smtClean="0"/>
              <a:t>Поэтому не стоит удивляться, что, подарив ребенку электронную игрушку, за которой можно только наблюдать, но никак не играть в нее, вы вскоре заметите отсутствие его интереса к ней.</a:t>
            </a:r>
            <a:br>
              <a:rPr lang="ru-RU" dirty="0" smtClean="0"/>
            </a:br>
            <a:r>
              <a:rPr lang="ru-RU" dirty="0" smtClean="0"/>
              <a:t>Ведь недаром во все времена любимы детьми такие универсальные игрушки, как кубики, кольца, пирамидки, вкладыши, куклы, мячи. Они предполагают бесконечную вариативность игры, которая никогда не наскучит. </a:t>
            </a:r>
            <a:br>
              <a:rPr lang="ru-RU" dirty="0" smtClean="0"/>
            </a:br>
            <a:r>
              <a:rPr lang="ru-RU" dirty="0" smtClean="0"/>
              <a:t>Игрушка должна быть направлена на развитие ребёнка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игрушки пирамидка 7-8 цвет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77294"/>
            <a:ext cx="4680520" cy="43807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Игрушка для самых маленьких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7467600" cy="30243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прежде всего должны развивать органы чувств: глаза, уши, руки. И пока основная его потребность - чувствовать тепло, первые игрушки малышей должны быть мягкими и тёплыми, тогда они будут полностью соответствовать стремлению малыша всё познать через осязание. Самые лучшие игрушки для маленьких – это те, которые можно кусать. Они должны быть сделаны из мягких материалов – пластмассы, резины, хорошо мыться, быть лёгкими, не иметь удлиненной плоской формы, чтобы, засовывая их в рот, ребёнок не мог подавиться. Окраска игрушек должна быть яркой. Хорошо, если они будут звучащими.</a:t>
            </a:r>
            <a:br>
              <a:rPr lang="ru-RU" dirty="0" smtClean="0"/>
            </a:br>
            <a:r>
              <a:rPr lang="ru-RU" dirty="0" smtClean="0"/>
              <a:t>Игрушки для самых маленьких 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2545609" cy="19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1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Для годовалого малыша</a:t>
            </a:r>
            <a:r>
              <a:rPr lang="ru-RU" dirty="0"/>
              <a:t> интересны и полезны будут пластмассовые пирамидки из 3-4 составляющих колец разного цвета, мисочки разных размеров, вкладывающиеся друг в друга, разноцветные кубики. Манипуляция с этими игрушками не только развивает интеллект ребёнка, но и доставляет удовольствие и радость, когда у малыша что-то получается так же, как у взрослого. Очень полезны игрушки </a:t>
            </a:r>
            <a:r>
              <a:rPr lang="ru-RU" dirty="0" smtClean="0"/>
              <a:t>неваляшки.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22" y="1906253"/>
            <a:ext cx="3029322" cy="30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3" y="2219966"/>
            <a:ext cx="1949202" cy="19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863658" cy="286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957314" cy="295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48" y="4727826"/>
            <a:ext cx="2152280" cy="209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80" y="536488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6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3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Для 2-летних детей</a:t>
            </a:r>
            <a:r>
              <a:rPr lang="ru-RU" dirty="0"/>
              <a:t> очень хороши большой разноцветный мяч, который не закатывается под мебель, 7-8-составные пирамидки, мягкие, пушистые игрушки, которые дети уже не тянут в рот, а вот засыпают с ними очень хорошо. Большая пластмассовая машина или коробка уже с этого возраста будет приучать ребёнка к аккуратности, самостоятельности, т.к. в них должны складываться после игры кубики, мячи, резиновые и мягкие игрушки. Хорошо, если уже в этом возрасте у малыша будет своё игровое место в квартире, а у игрушек тоже свой </a:t>
            </a:r>
            <a:r>
              <a:rPr lang="ru-RU" dirty="0" smtClean="0"/>
              <a:t>домик.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3" y="2720212"/>
            <a:ext cx="3260123" cy="255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06" y="4128992"/>
            <a:ext cx="4314056" cy="269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82" y="2376219"/>
            <a:ext cx="2220564" cy="188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62167"/>
            <a:ext cx="1347614" cy="174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01" y="5250097"/>
            <a:ext cx="1525322" cy="152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90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2809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 трём годам</a:t>
            </a:r>
            <a:r>
              <a:rPr lang="ru-RU" sz="1600" dirty="0"/>
              <a:t> набор игрушек расширяется. К ярким, разноцветным, с чёткой формой игрушкам прибавляются простейшие конструкторы, которые малыши собирают вместе со взрослыми, всегда при этом испытывая удовольствие и восторг от того, что из странных кусочков может получиться замечательная, понятная ребёнку фигура-игрушка. На этом возрастном этапе ребёнок начинает активно включаться в мир реальных жизненных ситуаций, узнаёт, что люди  заняты в жизни работой и имеют разные профессии, сталкиваются с проблемами и находят выход из конфликтов. Поэтому чаще всего ребёнок выбирает сюжеты для ролевых игр из той жизни, которая его окружает. Дети играют в "дочки-матери", "в папу и маму", в "магазин", в "доктора", "детский сад" </a:t>
            </a:r>
            <a:r>
              <a:rPr lang="ru-RU" sz="1600" dirty="0" err="1"/>
              <a:t>и.т.п</a:t>
            </a:r>
            <a:r>
              <a:rPr lang="ru-RU" sz="1600" dirty="0"/>
              <a:t>. Игрушки в этом возрасте увеличиваются в размерах (большая кукла, большой медведь и т.д.). Правильной будет покупка парикмахерских наборов, чайных и столовых сервизов, принадлежностей доктора Айболита, мебели и других предметов, отображающих различные стороны реальности. Стремление ребёнка жить общей со взрослыми жизнью свидетельствует о новом этапе в развитии эмоций и социальной адаптации. Основное требование – "бытовые игрушки" должны быть похожи на "оригинал" и быть достаточно </a:t>
            </a:r>
            <a:r>
              <a:rPr lang="ru-RU" sz="1600" dirty="0" smtClean="0"/>
              <a:t>прочным.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56" y="3933056"/>
            <a:ext cx="2450976" cy="166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4548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90601"/>
            <a:ext cx="1991492" cy="11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5480"/>
            <a:ext cx="3823903" cy="254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893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 четырём годам</a:t>
            </a:r>
            <a:r>
              <a:rPr lang="ru-RU" dirty="0"/>
              <a:t> ролевая игра становится основным видом деятельности ребёнка. Усложняется содержание игры, многие игрушки становятся ненужными, т.к. детская фантазия способна превратить конкретные предметы в воображаемые. Так, карандаш может стать волшебной палочкой, зелёные листья – деньгами, нарисованные орнаменты на бумаге – коврами в кукольной квартире. Именно поэтому в таком возрасте наибольшую пользу ребёнку принесут не дорогие и бесполезные игрушки, а функциональные, пусть даже сделанные своими </a:t>
            </a:r>
            <a:r>
              <a:rPr lang="ru-RU" dirty="0" smtClean="0"/>
              <a:t>руками.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0" y="2439168"/>
            <a:ext cx="4762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13" y="2439168"/>
            <a:ext cx="3333751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93712"/>
            <a:ext cx="327655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25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 пяти годам </a:t>
            </a:r>
            <a:r>
              <a:rPr lang="ru-RU" dirty="0"/>
              <a:t>крупные игрушки постепенно перестают занимать ребёнка и перемещаются из игровой зоны на кресла, кровати, шкафы. А вот наборы зверушек, солдатиков, кукольных семей завоёвывают интерес и эмоции ребёнка. Появляется большая возможность для проигрывания разных вариантов с одними и теми же игрушками; у детей развивается фантазия и воображение, мышление перестаёт быть конкретным, а эмоциональный мир </a:t>
            </a:r>
            <a:r>
              <a:rPr lang="ru-RU" dirty="0" smtClean="0"/>
              <a:t>обогащается.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54528"/>
            <a:ext cx="3869585" cy="33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7957"/>
            <a:ext cx="3528392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44437"/>
            <a:ext cx="2340260" cy="23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260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Шестилетнему ребёнку</a:t>
            </a:r>
            <a:r>
              <a:rPr lang="ru-RU" dirty="0"/>
              <a:t> полезнее и интереснее не статичные и конкретные игрушки – он будет рад необычному конструктору, моделям кораблей и самолётов, красивым фломастерам и занимательной настольной игре, разборному роботу-</a:t>
            </a:r>
            <a:r>
              <a:rPr lang="ru-RU" dirty="0" err="1"/>
              <a:t>трансформеру</a:t>
            </a:r>
            <a:r>
              <a:rPr lang="ru-RU" dirty="0"/>
              <a:t>, набору для шитья и вязания. Детям очень нравятся игрушки, сделанные собственными руками, особенно, если они становятся полезными для других. Дети любят в этом возрасте делать игрушки-подарки (кухонные прихватки, салфетки, украшения). Радость и гордость вызывает в ребёнке тот факт, что он умеет делать добро окружающим и любимым людям. Поэтому любое желание ребёнка что-то смастерить, сшить, склеить и кому-то подарить должно приветствоваться родителями, если они хотят развить в ребёнке трудолюбие, усидчивость и желание что-то в жизни давать другим. Игрушечные магазины уходят на второй план, а наибольший интерес у детей вызывают прилавки с канцелярскими принадлежностями, строительными материалами, нитками и пуговицами. Ребёнок сам готовит себя к смене вида деятельности и школьному обучению.</a:t>
            </a:r>
          </a:p>
          <a:p>
            <a:r>
              <a:rPr lang="ru-RU" dirty="0"/>
              <a:t>В дальнейшем ребёнок сам сделает "инвентаризацию" своих игрушек. Никогда не заставляйте ребёнка своими руками выкидывать сломанные или устаревшие игрушки! Для него это символы его развития, с каждой связаны положительные эмоции и переживания. Это его детские воспоминания, это его друзья. Намного психологически </a:t>
            </a:r>
            <a:r>
              <a:rPr lang="ru-RU" dirty="0" err="1"/>
              <a:t>экологичнее</a:t>
            </a:r>
            <a:r>
              <a:rPr lang="ru-RU" dirty="0"/>
              <a:t>  отремонтировать их и отдать другим детям, подарить детскому саду, ребёнку, которому не повезло и родители не покупают ему игрушек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22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901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13821"/>
            <a:ext cx="3903274" cy="311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5649"/>
            <a:ext cx="2592288" cy="369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06" y="141438"/>
            <a:ext cx="37909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4702"/>
            <a:ext cx="2881147" cy="2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01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школьном возрасте</a:t>
            </a:r>
            <a:r>
              <a:rPr lang="ru-RU" dirty="0"/>
              <a:t> дети учатся играть без игрушек. Им всё больше начинают нравиться подвижные игры со сверстниками с помощью мячей, скакалок, черепков, ножичков и т.д. В играх ребёнок учится выигрывать и проигрывать, подчинятся правилам, признавать выигрыш другого ребёнка, общаться и работать совместно с взрослыми и сверстниками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7" y="2060848"/>
            <a:ext cx="5300067" cy="3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2893504" cy="217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92" y="1643373"/>
            <a:ext cx="28575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92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8258204" cy="5902472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1. Выбор игрушек и разевающих игр - подход со знанием дела.</a:t>
            </a:r>
          </a:p>
          <a:p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2. Как развивать самостоятельность и инициативность.</a:t>
            </a:r>
          </a:p>
          <a:p>
            <a:pPr>
              <a:buNone/>
            </a:pPr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4. Выявляем и развиваем музыкальные способности</a:t>
            </a:r>
          </a:p>
          <a:p>
            <a:pPr>
              <a:buNone/>
            </a:pP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3. Чему учат нас дети.</a:t>
            </a:r>
          </a:p>
          <a:p>
            <a:endParaRPr lang="ru-RU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Помните, что все, кроме любимой игрушки, надо периодически менять и обновлять. Если вы заметили, что малыш долго не берёт в руки какую-то игрушку, значит, она ему сейчас просто не нужна. Спрячьте её подальше, а через некоторое время, её появление вызовет новый эмоциональный или познавательный интерес у ребёнка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И ещё один совет. Не водите ребёнка слишком часто в игрушечный магазин  с множеством соблазнительных, но очень дорогих игрушек. Сколько слёз и страданий малышей видели сидящие на прилавках новомодные куклы, машины и звери! Эти переживания, когда ребёнок не может получить то, что очень хочется, ему совсем не нужны. Только, когда вы сами готовы подарить ребёнку радость, ведите его в магазин и делайте ему праздник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Есть поговорка "Нельзя всю жизнь в игрушки играть". Это правда, но согласитесь, взрослые, как иногда приятно получить смешной сувенир от приятного человека! Дарите своим детям радость не только в дни рождения и в Новый год, но и просто так, от хорошего настроения.</a:t>
            </a:r>
          </a:p>
          <a:p>
            <a:endParaRPr lang="ru-RU" dirty="0" smtClean="0">
              <a:effectLst/>
            </a:endParaRPr>
          </a:p>
          <a:p>
            <a:r>
              <a:rPr lang="ru-RU" dirty="0" smtClean="0"/>
              <a:t>Удачи Вам в воспитании ваших детей.</a:t>
            </a:r>
            <a:endParaRPr lang="ru-RU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229200"/>
            <a:ext cx="217173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78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018458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Спасибо </a:t>
            </a:r>
            <a:br>
              <a:rPr lang="ru-RU" sz="8000" dirty="0" smtClean="0"/>
            </a:br>
            <a:r>
              <a:rPr lang="ru-RU" sz="8000" dirty="0" smtClean="0"/>
              <a:t>за внимание!</a:t>
            </a:r>
            <a:endParaRPr lang="ru-RU" sz="8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55" y="2708920"/>
            <a:ext cx="4128645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7075512" cy="3384376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7030A0"/>
                </a:solidFill>
              </a:rPr>
              <a:t/>
            </a:r>
            <a:br>
              <a:rPr lang="ru-RU" sz="4800" dirty="0" smtClean="0">
                <a:solidFill>
                  <a:srgbClr val="7030A0"/>
                </a:solidFill>
              </a:rPr>
            </a:br>
            <a:r>
              <a:rPr lang="ru-RU" sz="4800" dirty="0" smtClean="0">
                <a:solidFill>
                  <a:srgbClr val="7030A0"/>
                </a:solidFill>
              </a:rPr>
              <a:t/>
            </a:r>
            <a:br>
              <a:rPr lang="ru-RU" sz="4800" dirty="0" smtClean="0">
                <a:solidFill>
                  <a:srgbClr val="7030A0"/>
                </a:solidFill>
              </a:rPr>
            </a:br>
            <a:r>
              <a:rPr lang="ru-RU" sz="4800" dirty="0" smtClean="0">
                <a:solidFill>
                  <a:srgbClr val="7030A0"/>
                </a:solidFill>
              </a:rPr>
              <a:t>Выбор игрушек и развивающих игр  - подход со знанием дела</a:t>
            </a:r>
            <a:endParaRPr lang="ru-RU" sz="48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373216"/>
            <a:ext cx="7406640" cy="1752600"/>
          </a:xfrm>
        </p:spPr>
        <p:txBody>
          <a:bodyPr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Воспитатель </a:t>
            </a:r>
            <a:r>
              <a:rPr lang="ru-RU" dirty="0" smtClean="0">
                <a:solidFill>
                  <a:srgbClr val="002060"/>
                </a:solidFill>
              </a:rPr>
              <a:t>Горбунова Светлана </a:t>
            </a:r>
            <a:r>
              <a:rPr lang="ru-RU" dirty="0" err="1" smtClean="0">
                <a:solidFill>
                  <a:srgbClr val="002060"/>
                </a:solidFill>
              </a:rPr>
              <a:t>георгиевна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МБДОУ г. Иркутска детский сад №167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/>
              <a:t>Что такое игрушка?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931224" cy="549322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Игрушка </a:t>
            </a:r>
            <a:r>
              <a:rPr lang="ru-RU" dirty="0" smtClean="0"/>
              <a:t>– это то что сопровождает ребенка самого рождения. Через игрушки и игры ребенок познает, проигрывает первые жизненные ситуации, с которыми сталкивается.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Игрушка</a:t>
            </a:r>
            <a:r>
              <a:rPr lang="ru-RU" dirty="0" smtClean="0"/>
              <a:t> – это мостик в отношениях  ребенка и родителя.</a:t>
            </a:r>
          </a:p>
          <a:p>
            <a:pPr algn="just">
              <a:buNone/>
            </a:pPr>
            <a:r>
              <a:rPr lang="ru-RU" dirty="0" smtClean="0"/>
              <a:t>         Взрослые, используя игру в занятиях, усиливают обучающий эффект. Это способствует усилению привязанности между взрослыми и детьми, так как игрушки - это своеобразный мостик в отношениях ребенка и родителя. Но игрушки, ни в коем случае не должны стать заменой внимания и любви родителей. Определяя умения, которыми обладает малыш, родители должны помочь развить их. 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Общие принципы отбора для детей дошкольников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I. Принцип безопасности (отсутствия рисков) игровой продукции для ребенка: </a:t>
            </a:r>
          </a:p>
          <a:p>
            <a:r>
              <a:rPr lang="ru-RU" dirty="0" smtClean="0"/>
              <a:t>физические риски, </a:t>
            </a:r>
          </a:p>
          <a:p>
            <a:r>
              <a:rPr lang="ru-RU" dirty="0" smtClean="0"/>
              <a:t>психологические риски, </a:t>
            </a:r>
          </a:p>
          <a:p>
            <a:r>
              <a:rPr lang="ru-RU" dirty="0" smtClean="0"/>
              <a:t>нравственные риски.</a:t>
            </a:r>
          </a:p>
          <a:p>
            <a:pPr>
              <a:buNone/>
            </a:pPr>
            <a:r>
              <a:rPr lang="ru-RU" dirty="0" smtClean="0"/>
              <a:t>II.   Принцип развития, с учетом зоны ближайшего развития (ЗБР) ребенка.  </a:t>
            </a:r>
          </a:p>
          <a:p>
            <a:pPr>
              <a:buNone/>
            </a:pPr>
            <a:r>
              <a:rPr lang="ru-RU" dirty="0" smtClean="0"/>
              <a:t>III. Принцип соответствия  </a:t>
            </a:r>
          </a:p>
          <a:p>
            <a:r>
              <a:rPr lang="ru-RU" dirty="0" smtClean="0"/>
              <a:t>возрастным (половозрастным) особенностям ребенка, </a:t>
            </a:r>
          </a:p>
          <a:p>
            <a:r>
              <a:rPr lang="ru-RU" dirty="0" smtClean="0"/>
              <a:t>индивидуальным особенностям,</a:t>
            </a:r>
          </a:p>
          <a:p>
            <a:r>
              <a:rPr lang="ru-RU" dirty="0" smtClean="0"/>
              <a:t>специальным особенностям ребенка.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безопасности игровой продукции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1. Физическая и экологическая безопасность: </a:t>
            </a:r>
            <a:r>
              <a:rPr lang="ru-RU" dirty="0" smtClean="0"/>
              <a:t>(отсутствие запаха, острых краев; прочности деталей и окраски, наличие сертификата качества). </a:t>
            </a:r>
          </a:p>
          <a:p>
            <a:r>
              <a:rPr lang="ru-RU" b="1" dirty="0" smtClean="0"/>
              <a:t>2. Психофизиологическая безопасность:</a:t>
            </a:r>
            <a:r>
              <a:rPr lang="ru-RU" dirty="0" smtClean="0"/>
              <a:t> соответствие возрасту: соразмерность игрушки параметрам ребенка (руки, росту и пр.), возможность манипуляции, парной работы рук, координации движений. </a:t>
            </a:r>
          </a:p>
          <a:p>
            <a:r>
              <a:rPr lang="ru-RU" b="1" dirty="0" smtClean="0"/>
              <a:t>3. Психологическая безопасность (риски): </a:t>
            </a:r>
            <a:r>
              <a:rPr lang="ru-RU" dirty="0" smtClean="0"/>
              <a:t>отсутствие негативных воздействий на психическое развитие ребенка, его интеллектуальное, </a:t>
            </a:r>
            <a:r>
              <a:rPr lang="ru-RU" dirty="0" err="1" smtClean="0"/>
              <a:t>психоэмоциональное</a:t>
            </a:r>
            <a:r>
              <a:rPr lang="ru-RU" dirty="0" smtClean="0"/>
              <a:t>, социальное и эстетическое развитие. </a:t>
            </a:r>
          </a:p>
          <a:p>
            <a:r>
              <a:rPr lang="ru-RU" b="1" dirty="0" smtClean="0"/>
              <a:t>4. Нравственно-духовная безопасность: </a:t>
            </a:r>
            <a:r>
              <a:rPr lang="ru-RU" dirty="0" smtClean="0"/>
              <a:t>отсутствие провоцирующих факторов для формирования негативных установок детского поведения.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C:\Users\user\Desktop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65104"/>
            <a:ext cx="3528392" cy="2229014"/>
          </a:xfrm>
          <a:prstGeom prst="rect">
            <a:avLst/>
          </a:prstGeom>
          <a:noFill/>
        </p:spPr>
      </p:pic>
      <p:pic>
        <p:nvPicPr>
          <p:cNvPr id="31749" name="Picture 5" descr="Картинки по запросу негативные игруш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2656"/>
            <a:ext cx="4000500" cy="4000501"/>
          </a:xfrm>
          <a:prstGeom prst="rect">
            <a:avLst/>
          </a:prstGeom>
          <a:noFill/>
        </p:spPr>
      </p:pic>
      <p:pic>
        <p:nvPicPr>
          <p:cNvPr id="31751" name="Picture 7" descr="Картинки по запросу негативные игруш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294016" cy="3225552"/>
          </a:xfrm>
          <a:prstGeom prst="rect">
            <a:avLst/>
          </a:prstGeom>
          <a:noFill/>
        </p:spPr>
      </p:pic>
      <p:pic>
        <p:nvPicPr>
          <p:cNvPr id="31753" name="Picture 9" descr="Похожее изображе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60648"/>
            <a:ext cx="4000371" cy="2926197"/>
          </a:xfrm>
          <a:prstGeom prst="rect">
            <a:avLst/>
          </a:prstGeom>
          <a:noFill/>
        </p:spPr>
      </p:pic>
      <p:pic>
        <p:nvPicPr>
          <p:cNvPr id="9" name="Picture 2" descr="C:\Users\user\Desktop\Сним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656"/>
            <a:ext cx="2656309" cy="2681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Психологические риски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провоцировать ребенка на агрессивные действия; </a:t>
            </a:r>
          </a:p>
          <a:p>
            <a:r>
              <a:rPr lang="ru-RU" dirty="0" smtClean="0"/>
              <a:t>вызывать у него проявление жестокости по отношению к персонажам игры, в роли которых могут выступать играющие </a:t>
            </a:r>
            <a:r>
              <a:rPr lang="ru-RU" dirty="0" err="1" smtClean="0"/>
              <a:t>партнѐры </a:t>
            </a:r>
            <a:r>
              <a:rPr lang="ru-RU" dirty="0" smtClean="0"/>
              <a:t>(сверстники, взрослые); </a:t>
            </a:r>
          </a:p>
          <a:p>
            <a:r>
              <a:rPr lang="ru-RU" dirty="0" smtClean="0"/>
              <a:t>провоцировать игровые сюжеты, связанные с безнравственностью и насилием; </a:t>
            </a:r>
          </a:p>
          <a:p>
            <a:r>
              <a:rPr lang="ru-RU" dirty="0" smtClean="0"/>
              <a:t>вызывать у </a:t>
            </a:r>
            <a:r>
              <a:rPr lang="ru-RU" dirty="0" err="1" smtClean="0"/>
              <a:t>ребѐнка </a:t>
            </a:r>
            <a:r>
              <a:rPr lang="ru-RU" dirty="0" smtClean="0"/>
              <a:t>нездоровый интерес к сексуальным проблемам, выходящим за рамки его возрастной компетенции; </a:t>
            </a:r>
          </a:p>
          <a:p>
            <a:r>
              <a:rPr lang="ru-RU" dirty="0" smtClean="0"/>
              <a:t>провоцировать </a:t>
            </a:r>
            <a:r>
              <a:rPr lang="ru-RU" dirty="0" err="1" smtClean="0"/>
              <a:t>ребѐнка </a:t>
            </a:r>
            <a:r>
              <a:rPr lang="ru-RU" dirty="0" smtClean="0"/>
              <a:t>на пренебрежительное или негативное отношение к расовым особенностям и физическим недостаткам других людей.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Психологическая безопасность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/>
          </a:bodyPr>
          <a:lstStyle/>
          <a:p>
            <a:r>
              <a:rPr lang="ru-RU" dirty="0" smtClean="0"/>
              <a:t>1. Педагогический (дидактический) – чему научит игрушка. Какие разовьет умения, творческие, способности?  </a:t>
            </a:r>
          </a:p>
          <a:p>
            <a:r>
              <a:rPr lang="ru-RU" dirty="0" smtClean="0"/>
              <a:t>2. </a:t>
            </a:r>
            <a:r>
              <a:rPr lang="ru-RU" dirty="0" err="1" smtClean="0"/>
              <a:t>Психоэмоциональный</a:t>
            </a:r>
            <a:r>
              <a:rPr lang="ru-RU" dirty="0" smtClean="0"/>
              <a:t> – что несет в себе, игрушка, каково ее назначение? </a:t>
            </a:r>
          </a:p>
          <a:p>
            <a:r>
              <a:rPr lang="ru-RU" dirty="0" smtClean="0"/>
              <a:t>Какие чувства пробудит?  </a:t>
            </a:r>
          </a:p>
          <a:p>
            <a:r>
              <a:rPr lang="ru-RU" dirty="0" smtClean="0"/>
              <a:t>3. Эстетический – соответствует ли игрушка представлениям о красоте, развивает ли чувства прекрасного,  гармоничного? </a:t>
            </a:r>
          </a:p>
          <a:p>
            <a:r>
              <a:rPr lang="ru-RU" dirty="0" smtClean="0"/>
              <a:t>4. Социальный – даст ли она возможность совместной деятельности, сотрудничества, договориться в спорной ситуации, сопереживать и пр.? 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99CB38"/>
      </a:accent2>
      <a:accent3>
        <a:srgbClr val="63A537"/>
      </a:accent3>
      <a:accent4>
        <a:srgbClr val="63A537"/>
      </a:accent4>
      <a:accent5>
        <a:srgbClr val="C1DF87"/>
      </a:accent5>
      <a:accent6>
        <a:srgbClr val="739A28"/>
      </a:accent6>
      <a:hlink>
        <a:srgbClr val="739A28"/>
      </a:hlink>
      <a:folHlink>
        <a:srgbClr val="99CB38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</TotalTime>
  <Words>695</Words>
  <Application>Microsoft Office PowerPoint</Application>
  <PresentationFormat>Экран (4:3)</PresentationFormat>
  <Paragraphs>63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  развиваемся вместе</vt:lpstr>
      <vt:lpstr>Презентация PowerPoint</vt:lpstr>
      <vt:lpstr>  Выбор игрушек и развивающих игр  - подход со знанием дела</vt:lpstr>
      <vt:lpstr>Что такое игрушка?</vt:lpstr>
      <vt:lpstr>Общие принципы отбора для детей дошкольников</vt:lpstr>
      <vt:lpstr>Принципы безопасности игровой продукции</vt:lpstr>
      <vt:lpstr>Презентация PowerPoint</vt:lpstr>
      <vt:lpstr>Психологические риски</vt:lpstr>
      <vt:lpstr>Психологическая безопасность</vt:lpstr>
      <vt:lpstr>Игрушка должна быть направлена на развитие ребенка</vt:lpstr>
      <vt:lpstr>Игрушка для самых маленьких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игрушек и развивающих игр  - подход со знанием дела</dc:title>
  <dc:creator>user</dc:creator>
  <cp:lastModifiedBy>Татьяна Байзель</cp:lastModifiedBy>
  <cp:revision>4</cp:revision>
  <dcterms:created xsi:type="dcterms:W3CDTF">2017-04-25T13:42:05Z</dcterms:created>
  <dcterms:modified xsi:type="dcterms:W3CDTF">2021-01-12T08:20:31Z</dcterms:modified>
</cp:coreProperties>
</file>