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450" y="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ACC828-1674-447D-B423-600F5C5A3385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33267D-49AD-46E8-BEF9-CA9FE9E76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13176"/>
            <a:ext cx="8458200" cy="13681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Певец родной природы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04664"/>
            <a:ext cx="8458200" cy="45365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125 лет со дня рождения Сергея Есенина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c13b4278a4b337dd5e918a133be49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6126029" cy="40801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4490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Сергей Александрович Есенин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7796" y="1600200"/>
            <a:ext cx="3404208" cy="47244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Родина Есенина – село Константиновка Рязанской губернии . Родился Сергей Есенин 21 сентября ( 3 октября) в 1895 году. Все детство Сергей провел у дедушки и бабушки. Дед Федор Титов был знатоком церковных книг, а бабушка знала множество песен, сказок, частушек, и как утверждал сам поэт, именно бабушка подтолкнула его к написанию первых стихотворений.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Церковно- учительскую школу Есенин закончил в 1912 году с дипломом учителя.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57200"/>
            <a:ext cx="4968552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Первая работа</a:t>
            </a:r>
            <a:endParaRPr lang="ru-RU" dirty="0"/>
          </a:p>
        </p:txBody>
      </p:sp>
      <p:pic>
        <p:nvPicPr>
          <p:cNvPr id="5" name="Содержимое 4" descr="9-1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0342" y="1196752"/>
            <a:ext cx="3263176" cy="51278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343400" cy="230425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Отец Сергея Александровича жил в Москве и Есенин отправился к нему, где начал работать у него в мясной лавке. Позже устроился в типографию И.Д. Сытина после конфликта с отцом 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771800" y="332656"/>
            <a:ext cx="2592288" cy="50405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Береза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259088" cy="24768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Первое стихотворение « Березка» опубликовали в 1914 году под псевдонимом « Аристон», так как поэт очень быстро стал знаменитым, то его попросили писать под своей фамилией</a:t>
            </a:r>
          </a:p>
          <a:p>
            <a:endParaRPr lang="ru-RU" sz="1600" dirty="0"/>
          </a:p>
        </p:txBody>
      </p:sp>
      <p:pic>
        <p:nvPicPr>
          <p:cNvPr id="9" name="Содержимое 8" descr="img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24744"/>
            <a:ext cx="5472608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57200"/>
            <a:ext cx="4968552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Певец души русской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Почему же Сергей Есенин так близок именно русской душе? Думается, что причина этого – в особой интонации. Главные мотивы поэзии Есенина – любовь к Родине, в том числе и к малой, любовь к женщине – это все вечное, непреходящее. Но ему удалось уловить и еще одно непреходящее качество русской души – это желание потосковать, погрустить, пожалеть себя.</a:t>
            </a:r>
            <a:endParaRPr lang="ru-RU" sz="1600" dirty="0"/>
          </a:p>
        </p:txBody>
      </p:sp>
      <p:pic>
        <p:nvPicPr>
          <p:cNvPr id="5" name="Рисунок 4" descr="EMLO6ImWsAEQF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94868"/>
            <a:ext cx="6450499" cy="3863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3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Сергей Есенин очень тонко чувствовал всю прелесть неброских, спокойных пейзажей родного края. С большой любовью он описывал крестьянскую жизнь, которой до того времени мало кто из писателей уделял внимание.</a:t>
            </a:r>
          </a:p>
          <a:p>
            <a:endParaRPr lang="ru-RU" sz="1600" dirty="0" smtClean="0"/>
          </a:p>
          <a:p>
            <a:r>
              <a:rPr lang="ru-RU" sz="1600" dirty="0" smtClean="0"/>
              <a:t>Сергей Есенин – талантливый русский поэт. Его стихи пользуются большой популярностью по сей день .Многие стихи Есенина стали использовать для песен, романсов.</a:t>
            </a:r>
          </a:p>
          <a:p>
            <a:r>
              <a:rPr lang="ru-RU" sz="1600" dirty="0" smtClean="0"/>
              <a:t>Его творчество было востребовано не только в России, но и за рубежом : Италия, Польша, Болгария.</a:t>
            </a:r>
          </a:p>
          <a:p>
            <a:r>
              <a:rPr lang="ru-RU" sz="1600" dirty="0" smtClean="0"/>
              <a:t>Современные исполнители тоже не обходят стороной его стихи. Вика Цыганова, Стас Михайлов, Земфира, Елена </a:t>
            </a:r>
            <a:r>
              <a:rPr lang="ru-RU" sz="1600" dirty="0" err="1" smtClean="0"/>
              <a:t>Ваенга</a:t>
            </a:r>
            <a:r>
              <a:rPr lang="ru-RU" sz="1600" dirty="0" smtClean="0"/>
              <a:t>. Произведения Сергея Есенина звучат даже в </a:t>
            </a:r>
            <a:r>
              <a:rPr lang="ru-RU" sz="1600" dirty="0" err="1" smtClean="0"/>
              <a:t>кантрах</a:t>
            </a:r>
            <a:r>
              <a:rPr lang="ru-RU" sz="1600" dirty="0" smtClean="0"/>
              <a:t>, рок и </a:t>
            </a:r>
            <a:r>
              <a:rPr lang="ru-RU" sz="1600" dirty="0" err="1" smtClean="0"/>
              <a:t>рэп</a:t>
            </a:r>
            <a:r>
              <a:rPr lang="ru-RU" sz="1600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400"/>
            <a:ext cx="4608512" cy="678904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Ой ты, Русь, моя родина кроткая,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Лишь к тебе я любовь берегу.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84784"/>
            <a:ext cx="3008313" cy="309634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Мудрые , пронзительные, прекрасные стихи Сергея Есенина , связанные глубокой любовью к Родине, делают людей чище, добрее, учат любить все живое, щемящим чувством любви к родному кусочку земли наполняют сердца людей. В трудные минуты жизни они помогают выжить, не согнуться.</a:t>
            </a:r>
            <a:endParaRPr lang="ru-RU" sz="1600" dirty="0"/>
          </a:p>
        </p:txBody>
      </p:sp>
      <p:pic>
        <p:nvPicPr>
          <p:cNvPr id="5" name="Содержимое 4" descr="b2221b1f3853a9bb042b43285c8eb6e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0288" y="609600"/>
            <a:ext cx="3509873" cy="4800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5517231"/>
            <a:ext cx="4339208" cy="558555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Материал</a:t>
            </a:r>
            <a:r>
              <a:rPr lang="ru-RU" sz="1600" dirty="0" smtClean="0"/>
              <a:t>: интернет ресурсы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: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861048"/>
            <a:ext cx="4195192" cy="792088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Подготовила воспитатель МАДОУ Детский сад № 74</a:t>
            </a:r>
          </a:p>
          <a:p>
            <a:r>
              <a:rPr lang="ru-RU" sz="1800" dirty="0" err="1" smtClean="0"/>
              <a:t>Крючкова</a:t>
            </a:r>
            <a:r>
              <a:rPr lang="ru-RU" sz="1800" dirty="0" smtClean="0"/>
              <a:t> Н.С.</a:t>
            </a:r>
            <a:endParaRPr lang="ru-RU" sz="1800" dirty="0"/>
          </a:p>
        </p:txBody>
      </p:sp>
      <p:pic>
        <p:nvPicPr>
          <p:cNvPr id="4" name="Рисунок 3" descr="s1200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764704"/>
            <a:ext cx="4035294" cy="27070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405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Певец родной природы</vt:lpstr>
      <vt:lpstr>Сергей Александрович Есенин </vt:lpstr>
      <vt:lpstr>Первая работа</vt:lpstr>
      <vt:lpstr>Береза</vt:lpstr>
      <vt:lpstr>Певец души русской</vt:lpstr>
      <vt:lpstr>Слайд 6</vt:lpstr>
      <vt:lpstr>Ой ты, Русь, моя родина кроткая, Лишь к тебе я любовь берегу.</vt:lpstr>
      <vt:lpstr>Материал: интернет ресурсы 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Певец родной природы</dc:title>
  <dc:creator>Надежда</dc:creator>
  <cp:lastModifiedBy>Надежда</cp:lastModifiedBy>
  <cp:revision>17</cp:revision>
  <dcterms:created xsi:type="dcterms:W3CDTF">2020-10-18T21:38:09Z</dcterms:created>
  <dcterms:modified xsi:type="dcterms:W3CDTF">2021-01-17T15:01:48Z</dcterms:modified>
</cp:coreProperties>
</file>