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2" r:id="rId4"/>
    <p:sldId id="256" r:id="rId5"/>
    <p:sldId id="257" r:id="rId6"/>
    <p:sldId id="258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77" r:id="rId25"/>
    <p:sldId id="278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1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0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EB7BD-FFED-4C66-BB6C-46E70D05DD02}" type="datetimeFigureOut">
              <a:rPr lang="ru-RU" smtClean="0"/>
              <a:t>05.02.2017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F03D6-DC49-4D19-915A-DC1B521FC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3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audio" Target="../media/audio2.wav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slide" Target="slide2.xml"/><Relationship Id="rId4" Type="http://schemas.openxmlformats.org/officeDocument/2006/relationships/image" Target="../media/image18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26.xml"/><Relationship Id="rId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image" Target="../media/image26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00A800"/>
            </a:gs>
            <a:gs pos="100000">
              <a:schemeClr val="accent1">
                <a:tint val="44500"/>
                <a:satMod val="160000"/>
              </a:schemeClr>
            </a:gs>
            <a:gs pos="98000">
              <a:srgbClr val="B5CEDD"/>
            </a:gs>
            <a:gs pos="100000">
              <a:schemeClr val="accent1">
                <a:tint val="23500"/>
                <a:satMod val="160000"/>
                <a:lumMod val="57000"/>
                <a:lumOff val="4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6" y="2568676"/>
            <a:ext cx="3812652" cy="381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692696"/>
            <a:ext cx="5544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Приключения </a:t>
            </a:r>
          </a:p>
          <a:p>
            <a:pPr lvl="0" algn="ctr"/>
            <a:r>
              <a:rPr lang="ru-RU" sz="6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НЕЗНАЙКИ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6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17"/>
            <a:ext cx="9198259" cy="54396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9" y="1577090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0721" y="1848275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941955" y="5477033"/>
            <a:ext cx="938213" cy="1292225"/>
            <a:chOff x="3941955" y="5477033"/>
            <a:chExt cx="938213" cy="1292225"/>
          </a:xfrm>
        </p:grpSpPr>
        <p:pic>
          <p:nvPicPr>
            <p:cNvPr id="10261" name="Picture 21">
              <a:hlinkClick r:id="" action="ppaction://noaction">
                <a:snd r:embed="rId8" name="laser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955" y="5477033"/>
              <a:ext cx="938213" cy="1292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098382" y="5533409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</a:t>
              </a:r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240802" y="5505503"/>
            <a:ext cx="938213" cy="1292225"/>
            <a:chOff x="6240802" y="5505503"/>
            <a:chExt cx="938213" cy="1292225"/>
          </a:xfrm>
        </p:grpSpPr>
        <p:pic>
          <p:nvPicPr>
            <p:cNvPr id="10262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02" y="5505503"/>
              <a:ext cx="938213" cy="1292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351333" y="5567624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7" name="Прямоугольник 26">
            <a:hlinkClick r:id="" action="ppaction://noaction">
              <a:snd r:embed="rId10" name="applause.wav"/>
            </a:hlinkClick>
          </p:cNvPr>
          <p:cNvSpPr/>
          <p:nvPr/>
        </p:nvSpPr>
        <p:spPr>
          <a:xfrm>
            <a:off x="1808430" y="5488766"/>
            <a:ext cx="913479" cy="12687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056" y="3661129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15746 -0.1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17"/>
            <a:ext cx="9198259" cy="54396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9" y="1577090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0721" y="1848275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Прямоугольник 26">
            <a:hlinkClick r:id="" action="ppaction://noaction">
              <a:snd r:embed="rId8" name="applause.wav"/>
            </a:hlinkClick>
          </p:cNvPr>
          <p:cNvSpPr/>
          <p:nvPr/>
        </p:nvSpPr>
        <p:spPr>
          <a:xfrm>
            <a:off x="4102100" y="5521432"/>
            <a:ext cx="913479" cy="12687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9" y="2993279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5567624"/>
            <a:ext cx="90062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351333" y="5521432"/>
            <a:ext cx="956971" cy="1268760"/>
            <a:chOff x="6351333" y="5521432"/>
            <a:chExt cx="956971" cy="1268760"/>
          </a:xfrm>
        </p:grpSpPr>
        <p:sp>
          <p:nvSpPr>
            <p:cNvPr id="29" name="TextBox 28"/>
            <p:cNvSpPr txBox="1"/>
            <p:nvPr/>
          </p:nvSpPr>
          <p:spPr>
            <a:xfrm>
              <a:off x="6351333" y="5567624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4" y="5521432"/>
              <a:ext cx="920750" cy="122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96242" y="5589863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20087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17"/>
            <a:ext cx="9198259" cy="54396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9" y="1577090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0721" y="1848275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Прямоугольник 26">
            <a:hlinkClick r:id="" action="ppaction://noaction">
              <a:snd r:embed="rId8" name="applause.wav"/>
            </a:hlinkClick>
          </p:cNvPr>
          <p:cNvSpPr/>
          <p:nvPr/>
        </p:nvSpPr>
        <p:spPr>
          <a:xfrm>
            <a:off x="6699329" y="5533408"/>
            <a:ext cx="913479" cy="12687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90" y="2953377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5567624"/>
            <a:ext cx="90062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231953" y="5533408"/>
            <a:ext cx="956971" cy="1268760"/>
            <a:chOff x="6351333" y="5521432"/>
            <a:chExt cx="956971" cy="1268760"/>
          </a:xfrm>
        </p:grpSpPr>
        <p:sp>
          <p:nvSpPr>
            <p:cNvPr id="29" name="TextBox 28"/>
            <p:cNvSpPr txBox="1"/>
            <p:nvPr/>
          </p:nvSpPr>
          <p:spPr>
            <a:xfrm>
              <a:off x="6351333" y="5567624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4" y="5521432"/>
              <a:ext cx="920750" cy="122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96242" y="5589863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2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9271 -0.00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17"/>
            <a:ext cx="9198259" cy="54396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89" y="1577090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0721" y="1848275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Прямоугольник 26">
            <a:hlinkClick r:id="" action="ppaction://noaction">
              <a:snd r:embed="rId8" name="applause.wav"/>
            </a:hlinkClick>
          </p:cNvPr>
          <p:cNvSpPr/>
          <p:nvPr/>
        </p:nvSpPr>
        <p:spPr>
          <a:xfrm>
            <a:off x="1606817" y="5524413"/>
            <a:ext cx="913479" cy="12687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29" y="2803295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83744" y="5582188"/>
            <a:ext cx="90062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231953" y="5533408"/>
            <a:ext cx="956971" cy="1246521"/>
            <a:chOff x="6351333" y="5521432"/>
            <a:chExt cx="956971" cy="1246521"/>
          </a:xfrm>
        </p:grpSpPr>
        <p:sp>
          <p:nvSpPr>
            <p:cNvPr id="29" name="TextBox 28"/>
            <p:cNvSpPr txBox="1"/>
            <p:nvPr/>
          </p:nvSpPr>
          <p:spPr>
            <a:xfrm>
              <a:off x="6351333" y="5567624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4" y="5521432"/>
              <a:ext cx="920750" cy="122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515389" y="5546653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6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0.06407 -0.16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617"/>
            <a:ext cx="9198259" cy="543960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64" y="1511147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9212" y="1827966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Прямоугольник 26">
            <a:hlinkClick r:id="" action="ppaction://noaction">
              <a:snd r:embed="rId8" name="applause.wav"/>
            </a:hlinkClick>
          </p:cNvPr>
          <p:cNvSpPr/>
          <p:nvPr/>
        </p:nvSpPr>
        <p:spPr>
          <a:xfrm>
            <a:off x="4260713" y="5522922"/>
            <a:ext cx="913479" cy="12687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28" y="1669387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83744" y="5582188"/>
            <a:ext cx="900624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563325" y="5522922"/>
            <a:ext cx="956971" cy="1246521"/>
            <a:chOff x="6351333" y="5521432"/>
            <a:chExt cx="956971" cy="1246521"/>
          </a:xfrm>
        </p:grpSpPr>
        <p:sp>
          <p:nvSpPr>
            <p:cNvPr id="29" name="TextBox 28"/>
            <p:cNvSpPr txBox="1"/>
            <p:nvPr/>
          </p:nvSpPr>
          <p:spPr>
            <a:xfrm>
              <a:off x="6351333" y="5567624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554" y="5521432"/>
              <a:ext cx="920750" cy="122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515389" y="5546653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3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3056 -0.174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9250" y="0"/>
            <a:ext cx="9198259" cy="57746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0010" y="1412776"/>
            <a:ext cx="9043989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75" b="91711" l="1825" r="97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42184"/>
            <a:ext cx="1513747" cy="10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52120" y="141277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 rot="5400000">
            <a:off x="6711212" y="-1887"/>
            <a:ext cx="1605190" cy="1224136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7636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7988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91" y="2670274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64" y="1511147"/>
            <a:ext cx="15113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380" y1="26933" x2="26380" y2="26933"/>
                        <a14:foregroundMark x1="22699" y1="14400" x2="22699" y2="14400"/>
                        <a14:foregroundMark x1="24233" y1="12933" x2="24233" y2="12933"/>
                        <a14:foregroundMark x1="49693" y1="7333" x2="49693" y2="7333"/>
                        <a14:foregroundMark x1="46319" y1="2267" x2="46319" y2="2267"/>
                        <a14:foregroundMark x1="49693" y1="20933" x2="49693" y2="20933"/>
                        <a14:foregroundMark x1="33129" y1="49467" x2="33129" y2="49467"/>
                        <a14:foregroundMark x1="51227" y1="52000" x2="51227" y2="52000"/>
                        <a14:foregroundMark x1="83129" y1="54667" x2="83129" y2="54667"/>
                        <a14:foregroundMark x1="89571" y1="49467" x2="89571" y2="49467"/>
                        <a14:foregroundMark x1="12577" y1="55067" x2="12577" y2="55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08"/>
            <a:ext cx="940675" cy="21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03" y="153819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2109885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" y="235118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6" y="908720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76" y="299457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9" y="3054856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4173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4" y="2098583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330894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16" y="427941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96" y="383517"/>
            <a:ext cx="938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63689" y="4273648"/>
            <a:ext cx="100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2+1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2993" y="4250013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4-2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226298">
            <a:off x="5332740" y="4202651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3+2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957" y="2935378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5-3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9212" y="1827966"/>
            <a:ext cx="729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2+2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04" y="599416"/>
            <a:ext cx="1731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hlinkClick r:id="" action="ppaction://noaction">
              <a:snd r:embed="rId9" name="applause.wav"/>
            </a:hlinkClick>
          </p:cNvPr>
          <p:cNvSpPr/>
          <p:nvPr/>
        </p:nvSpPr>
        <p:spPr>
          <a:xfrm>
            <a:off x="2193621" y="5733256"/>
            <a:ext cx="48612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544425" y="5905901"/>
            <a:ext cx="611569" cy="7506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92 -0.133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525" y="928688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95525" y="2714625"/>
            <a:ext cx="1428750" cy="1785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24275" y="928688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53025" y="928688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24275" y="2714625"/>
            <a:ext cx="1428750" cy="1785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53025" y="2714625"/>
            <a:ext cx="1428750" cy="1785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43500" y="4500563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24275" y="4500563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95525" y="4500563"/>
            <a:ext cx="142875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00500" y="1643063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43188" y="5143500"/>
            <a:ext cx="785812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71750" y="3429000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71750" y="1643063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0688" y="1643063"/>
            <a:ext cx="785812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000500" y="5214938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00500" y="3429000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429250" y="3429000"/>
            <a:ext cx="785813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2357438" y="2786063"/>
            <a:ext cx="1143000" cy="642937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3857625" y="1000125"/>
            <a:ext cx="1143000" cy="64293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82"/>
          <p:cNvGrpSpPr>
            <a:grpSpLocks/>
          </p:cNvGrpSpPr>
          <p:nvPr/>
        </p:nvGrpSpPr>
        <p:grpSpPr bwMode="auto">
          <a:xfrm>
            <a:off x="5143500" y="4500563"/>
            <a:ext cx="1428750" cy="1785937"/>
            <a:chOff x="6786563" y="4286250"/>
            <a:chExt cx="1428750" cy="178593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786563" y="4286250"/>
              <a:ext cx="1428750" cy="17859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72313" y="5000625"/>
              <a:ext cx="785813" cy="10001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858001" y="4357687"/>
              <a:ext cx="1143000" cy="64293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69376" name="Группа 32"/>
            <p:cNvGrpSpPr>
              <a:grpSpLocks/>
            </p:cNvGrpSpPr>
            <p:nvPr/>
          </p:nvGrpSpPr>
          <p:grpSpPr bwMode="auto">
            <a:xfrm>
              <a:off x="7286644" y="5286388"/>
              <a:ext cx="357190" cy="429422"/>
              <a:chOff x="928662" y="2428868"/>
              <a:chExt cx="357190" cy="429422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928644" y="2428856"/>
                <a:ext cx="357187" cy="4286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7" name="Прямая соединительная линия 26"/>
              <p:cNvCxnSpPr>
                <a:stCxn id="21" idx="1"/>
                <a:endCxn id="21" idx="3"/>
              </p:cNvCxnSpPr>
              <p:nvPr/>
            </p:nvCxnSpPr>
            <p:spPr>
              <a:xfrm rot="10800000" flipH="1">
                <a:off x="928644" y="2643168"/>
                <a:ext cx="357187" cy="158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>
                <a:stCxn id="21" idx="0"/>
                <a:endCxn id="21" idx="2"/>
              </p:cNvCxnSpPr>
              <p:nvPr/>
            </p:nvCxnSpPr>
            <p:spPr>
              <a:xfrm rot="16200000" flipH="1">
                <a:off x="892925" y="2643962"/>
                <a:ext cx="428625" cy="158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9334" name="Группа 33"/>
          <p:cNvGrpSpPr>
            <a:grpSpLocks/>
          </p:cNvGrpSpPr>
          <p:nvPr/>
        </p:nvGrpSpPr>
        <p:grpSpPr bwMode="auto">
          <a:xfrm>
            <a:off x="4214813" y="3714750"/>
            <a:ext cx="357187" cy="430213"/>
            <a:chOff x="928662" y="2428868"/>
            <a:chExt cx="357190" cy="42942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928662" y="2428868"/>
              <a:ext cx="357190" cy="4278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6" name="Прямая соединительная линия 35"/>
            <p:cNvCxnSpPr>
              <a:stCxn id="35" idx="1"/>
              <a:endCxn id="35" idx="3"/>
            </p:cNvCxnSpPr>
            <p:nvPr/>
          </p:nvCxnSpPr>
          <p:spPr>
            <a:xfrm rot="10800000" flipH="1">
              <a:off x="928662" y="2642787"/>
              <a:ext cx="357190" cy="15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>
              <a:stCxn id="35" idx="0"/>
              <a:endCxn id="35" idx="2"/>
            </p:cNvCxnSpPr>
            <p:nvPr/>
          </p:nvCxnSpPr>
          <p:spPr>
            <a:xfrm rot="16200000" flipH="1">
              <a:off x="893339" y="2643578"/>
              <a:ext cx="427837" cy="15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35" name="Группа 37"/>
          <p:cNvGrpSpPr>
            <a:grpSpLocks/>
          </p:cNvGrpSpPr>
          <p:nvPr/>
        </p:nvGrpSpPr>
        <p:grpSpPr bwMode="auto">
          <a:xfrm>
            <a:off x="2786063" y="2000250"/>
            <a:ext cx="357187" cy="428625"/>
            <a:chOff x="928662" y="2428868"/>
            <a:chExt cx="357190" cy="42942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28662" y="2428868"/>
              <a:ext cx="357190" cy="4294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40" name="Прямая соединительная линия 39"/>
            <p:cNvCxnSpPr>
              <a:stCxn id="39" idx="1"/>
              <a:endCxn id="39" idx="3"/>
            </p:cNvCxnSpPr>
            <p:nvPr/>
          </p:nvCxnSpPr>
          <p:spPr>
            <a:xfrm rot="10800000" flipH="1">
              <a:off x="928662" y="2643580"/>
              <a:ext cx="357190" cy="159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>
              <a:stCxn id="39" idx="0"/>
              <a:endCxn id="39" idx="2"/>
            </p:cNvCxnSpPr>
            <p:nvPr/>
          </p:nvCxnSpPr>
          <p:spPr>
            <a:xfrm rot="16200000" flipH="1">
              <a:off x="892546" y="2642785"/>
              <a:ext cx="429422" cy="15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36" name="Группа 47"/>
          <p:cNvGrpSpPr>
            <a:grpSpLocks/>
          </p:cNvGrpSpPr>
          <p:nvPr/>
        </p:nvGrpSpPr>
        <p:grpSpPr bwMode="auto">
          <a:xfrm>
            <a:off x="4143375" y="5500688"/>
            <a:ext cx="428625" cy="466725"/>
            <a:chOff x="785786" y="2428868"/>
            <a:chExt cx="428628" cy="466314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85786" y="2428868"/>
              <a:ext cx="428628" cy="4282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44" name="Прямая соединительная линия 43"/>
            <p:cNvCxnSpPr>
              <a:stCxn id="43" idx="1"/>
              <a:endCxn id="43" idx="3"/>
            </p:cNvCxnSpPr>
            <p:nvPr/>
          </p:nvCxnSpPr>
          <p:spPr>
            <a:xfrm rot="10800000" flipH="1">
              <a:off x="785786" y="2642991"/>
              <a:ext cx="428628" cy="15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874005" y="2769087"/>
              <a:ext cx="25219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37" name="Группа 48"/>
          <p:cNvGrpSpPr>
            <a:grpSpLocks/>
          </p:cNvGrpSpPr>
          <p:nvPr/>
        </p:nvGrpSpPr>
        <p:grpSpPr bwMode="auto">
          <a:xfrm>
            <a:off x="2714625" y="3714750"/>
            <a:ext cx="428625" cy="466725"/>
            <a:chOff x="785786" y="2428868"/>
            <a:chExt cx="428628" cy="466314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785786" y="2428868"/>
              <a:ext cx="428628" cy="4282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1" name="Прямая соединительная линия 50"/>
            <p:cNvCxnSpPr>
              <a:stCxn id="50" idx="1"/>
              <a:endCxn id="50" idx="3"/>
            </p:cNvCxnSpPr>
            <p:nvPr/>
          </p:nvCxnSpPr>
          <p:spPr>
            <a:xfrm rot="10800000" flipH="1">
              <a:off x="785786" y="2642992"/>
              <a:ext cx="428628" cy="15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874006" y="2769087"/>
              <a:ext cx="2521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38" name="Группа 52"/>
          <p:cNvGrpSpPr>
            <a:grpSpLocks/>
          </p:cNvGrpSpPr>
          <p:nvPr/>
        </p:nvGrpSpPr>
        <p:grpSpPr bwMode="auto">
          <a:xfrm>
            <a:off x="5715000" y="2000250"/>
            <a:ext cx="428625" cy="466725"/>
            <a:chOff x="785786" y="2428868"/>
            <a:chExt cx="428628" cy="466314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785786" y="2428868"/>
              <a:ext cx="428628" cy="4282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5" name="Прямая соединительная линия 54"/>
            <p:cNvCxnSpPr>
              <a:stCxn id="54" idx="1"/>
              <a:endCxn id="54" idx="3"/>
            </p:cNvCxnSpPr>
            <p:nvPr/>
          </p:nvCxnSpPr>
          <p:spPr>
            <a:xfrm rot="10800000" flipH="1">
              <a:off x="785786" y="2642992"/>
              <a:ext cx="428628" cy="15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874006" y="2769087"/>
              <a:ext cx="2521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39" name="Группа 67"/>
          <p:cNvGrpSpPr>
            <a:grpSpLocks/>
          </p:cNvGrpSpPr>
          <p:nvPr/>
        </p:nvGrpSpPr>
        <p:grpSpPr bwMode="auto">
          <a:xfrm>
            <a:off x="2857500" y="5429250"/>
            <a:ext cx="357188" cy="428625"/>
            <a:chOff x="928662" y="2428868"/>
            <a:chExt cx="357192" cy="42863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928662" y="2428868"/>
              <a:ext cx="357192" cy="428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 rot="5400000" flipH="1" flipV="1">
              <a:off x="892942" y="2464588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rot="16200000" flipH="1">
              <a:off x="892942" y="2464588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40" name="Группа 68"/>
          <p:cNvGrpSpPr>
            <a:grpSpLocks/>
          </p:cNvGrpSpPr>
          <p:nvPr/>
        </p:nvGrpSpPr>
        <p:grpSpPr bwMode="auto">
          <a:xfrm>
            <a:off x="5643563" y="3714750"/>
            <a:ext cx="357187" cy="428625"/>
            <a:chOff x="928662" y="2428868"/>
            <a:chExt cx="357192" cy="428630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928662" y="2428868"/>
              <a:ext cx="357192" cy="428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 rot="5400000" flipH="1" flipV="1">
              <a:off x="892943" y="2464587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rot="16200000" flipH="1">
              <a:off x="892943" y="2464587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341" name="Группа 72"/>
          <p:cNvGrpSpPr>
            <a:grpSpLocks/>
          </p:cNvGrpSpPr>
          <p:nvPr/>
        </p:nvGrpSpPr>
        <p:grpSpPr bwMode="auto">
          <a:xfrm>
            <a:off x="4214813" y="1928813"/>
            <a:ext cx="357187" cy="428625"/>
            <a:chOff x="928662" y="2428868"/>
            <a:chExt cx="357192" cy="428630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928662" y="2428868"/>
              <a:ext cx="357192" cy="428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5" name="Прямая соединительная линия 74"/>
            <p:cNvCxnSpPr/>
            <p:nvPr/>
          </p:nvCxnSpPr>
          <p:spPr>
            <a:xfrm rot="5400000" flipH="1" flipV="1">
              <a:off x="892943" y="2464587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 rot="16200000" flipH="1">
              <a:off x="892943" y="2464587"/>
              <a:ext cx="428630" cy="3571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Прямоугольник 76"/>
          <p:cNvSpPr/>
          <p:nvPr/>
        </p:nvSpPr>
        <p:spPr>
          <a:xfrm>
            <a:off x="2357438" y="1285875"/>
            <a:ext cx="1214437" cy="357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3786188" y="4857750"/>
            <a:ext cx="1214437" cy="357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214938" y="3071813"/>
            <a:ext cx="1214437" cy="357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Трапеция 79"/>
          <p:cNvSpPr/>
          <p:nvPr/>
        </p:nvSpPr>
        <p:spPr>
          <a:xfrm>
            <a:off x="3786188" y="3000375"/>
            <a:ext cx="1214437" cy="428625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Трапеция 80"/>
          <p:cNvSpPr/>
          <p:nvPr/>
        </p:nvSpPr>
        <p:spPr>
          <a:xfrm>
            <a:off x="2428875" y="4714875"/>
            <a:ext cx="1214438" cy="428625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Трапеция 81"/>
          <p:cNvSpPr/>
          <p:nvPr/>
        </p:nvSpPr>
        <p:spPr>
          <a:xfrm>
            <a:off x="5286375" y="1214438"/>
            <a:ext cx="1214438" cy="428625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Управляющая кнопка: домой 66">
            <a:hlinkClick r:id="" action="ppaction://hlinkshowjump?jump=firstslide" highlightClick="1"/>
          </p:cNvPr>
          <p:cNvSpPr/>
          <p:nvPr/>
        </p:nvSpPr>
        <p:spPr>
          <a:xfrm>
            <a:off x="0" y="6429375"/>
            <a:ext cx="428625" cy="4286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52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552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2427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5302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2427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5302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5302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2427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552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43500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0" y="6429375"/>
            <a:ext cx="428625" cy="4286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52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552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2427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53025" y="928688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2427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3025" y="2714625"/>
            <a:ext cx="1428750" cy="1785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5302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2427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5525" y="4500563"/>
            <a:ext cx="1428750" cy="1785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3215481" y="1785144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857625" y="1143000"/>
            <a:ext cx="1071563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143375" y="1214438"/>
            <a:ext cx="428625" cy="5715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1786731" y="1856582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Блок-схема: перфолента 23"/>
          <p:cNvSpPr/>
          <p:nvPr/>
        </p:nvSpPr>
        <p:spPr>
          <a:xfrm>
            <a:off x="2428875" y="1071563"/>
            <a:ext cx="1143000" cy="928687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Месяц 24"/>
          <p:cNvSpPr/>
          <p:nvPr/>
        </p:nvSpPr>
        <p:spPr>
          <a:xfrm>
            <a:off x="2786063" y="1357313"/>
            <a:ext cx="285750" cy="357187"/>
          </a:xfrm>
          <a:prstGeom prst="mo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4717256" y="1856582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Равнобедренный треугольник 34"/>
          <p:cNvSpPr/>
          <p:nvPr/>
        </p:nvSpPr>
        <p:spPr>
          <a:xfrm rot="18900000">
            <a:off x="4948238" y="1090613"/>
            <a:ext cx="1368425" cy="68262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Улыбающееся лицо 35"/>
          <p:cNvSpPr/>
          <p:nvPr/>
        </p:nvSpPr>
        <p:spPr>
          <a:xfrm>
            <a:off x="5502275" y="1285875"/>
            <a:ext cx="285750" cy="357188"/>
          </a:xfrm>
          <a:prstGeom prst="smileyFac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5400000" flipH="1" flipV="1">
            <a:off x="3310731" y="3642519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Равнобедренный треугольник 37"/>
          <p:cNvSpPr/>
          <p:nvPr/>
        </p:nvSpPr>
        <p:spPr>
          <a:xfrm rot="18900000">
            <a:off x="3541713" y="2876550"/>
            <a:ext cx="1368425" cy="68262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rot="5400000" flipH="1" flipV="1">
            <a:off x="1931194" y="5357019"/>
            <a:ext cx="1285875" cy="15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Равнобедренный треугольник 40"/>
          <p:cNvSpPr/>
          <p:nvPr/>
        </p:nvSpPr>
        <p:spPr>
          <a:xfrm rot="18900000">
            <a:off x="2162175" y="4591050"/>
            <a:ext cx="1368425" cy="682625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2644775" y="4643438"/>
            <a:ext cx="428625" cy="5715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rot="5400000" flipH="1" flipV="1">
            <a:off x="1786731" y="3713957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2428875" y="3071813"/>
            <a:ext cx="1071563" cy="7143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Месяц 47"/>
          <p:cNvSpPr/>
          <p:nvPr/>
        </p:nvSpPr>
        <p:spPr>
          <a:xfrm>
            <a:off x="4000500" y="3071813"/>
            <a:ext cx="285750" cy="357187"/>
          </a:xfrm>
          <a:prstGeom prst="mo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3215481" y="5357019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857625" y="4714875"/>
            <a:ext cx="1071563" cy="7143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Улыбающееся лицо 50"/>
          <p:cNvSpPr/>
          <p:nvPr/>
        </p:nvSpPr>
        <p:spPr>
          <a:xfrm>
            <a:off x="4000500" y="4929188"/>
            <a:ext cx="285750" cy="357187"/>
          </a:xfrm>
          <a:prstGeom prst="smileyFac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Улыбающееся лицо 53"/>
          <p:cNvSpPr/>
          <p:nvPr/>
        </p:nvSpPr>
        <p:spPr bwMode="auto">
          <a:xfrm>
            <a:off x="2571750" y="3214688"/>
            <a:ext cx="285750" cy="357187"/>
          </a:xfrm>
          <a:prstGeom prst="smileyFac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rot="5400000" flipH="1" flipV="1">
            <a:off x="4644231" y="3713957"/>
            <a:ext cx="1285875" cy="158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Блок-схема: перфолента 55"/>
          <p:cNvSpPr/>
          <p:nvPr/>
        </p:nvSpPr>
        <p:spPr>
          <a:xfrm>
            <a:off x="5357813" y="3000375"/>
            <a:ext cx="1143000" cy="928688"/>
          </a:xfrm>
          <a:prstGeom prst="flowChartPunched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5-конечная звезда 56"/>
          <p:cNvSpPr/>
          <p:nvPr/>
        </p:nvSpPr>
        <p:spPr>
          <a:xfrm>
            <a:off x="5357813" y="3071813"/>
            <a:ext cx="428625" cy="5715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42"/>
          <p:cNvGrpSpPr>
            <a:grpSpLocks/>
          </p:cNvGrpSpPr>
          <p:nvPr/>
        </p:nvGrpSpPr>
        <p:grpSpPr bwMode="auto">
          <a:xfrm>
            <a:off x="5143500" y="4500563"/>
            <a:ext cx="1428750" cy="1785937"/>
            <a:chOff x="6786578" y="3143248"/>
            <a:chExt cx="1428750" cy="1785937"/>
          </a:xfrm>
        </p:grpSpPr>
        <p:sp>
          <p:nvSpPr>
            <p:cNvPr id="11" name="Прямоугольник 10"/>
            <p:cNvSpPr/>
            <p:nvPr/>
          </p:nvSpPr>
          <p:spPr bwMode="auto">
            <a:xfrm>
              <a:off x="6786578" y="3143248"/>
              <a:ext cx="1428750" cy="17859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Прямая соединительная линия 51"/>
            <p:cNvCxnSpPr/>
            <p:nvPr/>
          </p:nvCxnSpPr>
          <p:spPr bwMode="auto">
            <a:xfrm rot="5400000" flipH="1" flipV="1">
              <a:off x="6358747" y="3999704"/>
              <a:ext cx="1285875" cy="1587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Блок-схема: перфолента 52"/>
            <p:cNvSpPr/>
            <p:nvPr/>
          </p:nvSpPr>
          <p:spPr bwMode="auto">
            <a:xfrm>
              <a:off x="7000891" y="3286123"/>
              <a:ext cx="1143000" cy="928687"/>
            </a:xfrm>
            <a:prstGeom prst="flowChartPunchedTap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Месяц 38"/>
            <p:cNvSpPr/>
            <p:nvPr/>
          </p:nvSpPr>
          <p:spPr>
            <a:xfrm>
              <a:off x="7072328" y="3643310"/>
              <a:ext cx="285750" cy="357188"/>
            </a:xfrm>
            <a:prstGeom prst="mo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566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88" y="-99392"/>
            <a:ext cx="9816116" cy="7416824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1" b="99091" l="0" r="99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44064"/>
            <a:ext cx="893825" cy="8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Скругленная соединительная линия 2"/>
          <p:cNvCxnSpPr>
            <a:stCxn id="27653" idx="3"/>
          </p:cNvCxnSpPr>
          <p:nvPr/>
        </p:nvCxnSpPr>
        <p:spPr>
          <a:xfrm flipV="1">
            <a:off x="2297473" y="5028040"/>
            <a:ext cx="906375" cy="662937"/>
          </a:xfrm>
          <a:prstGeom prst="curvedConnector3">
            <a:avLst/>
          </a:prstGeom>
          <a:ln w="539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13271" r="11968" b="16977"/>
          <a:stretch/>
        </p:blipFill>
        <p:spPr bwMode="auto">
          <a:xfrm>
            <a:off x="2830657" y="3609020"/>
            <a:ext cx="1094509" cy="127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Скругленная соединительная линия 5"/>
          <p:cNvCxnSpPr/>
          <p:nvPr/>
        </p:nvCxnSpPr>
        <p:spPr>
          <a:xfrm rot="16200000" flipH="1">
            <a:off x="3821724" y="4349771"/>
            <a:ext cx="997735" cy="790850"/>
          </a:xfrm>
          <a:prstGeom prst="curvedConnector3">
            <a:avLst/>
          </a:prstGeom>
          <a:ln w="539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244063"/>
            <a:ext cx="1368151" cy="85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Скругленная соединительная линия 7"/>
          <p:cNvCxnSpPr/>
          <p:nvPr/>
        </p:nvCxnSpPr>
        <p:spPr>
          <a:xfrm rot="16200000" flipV="1">
            <a:off x="5068624" y="4372536"/>
            <a:ext cx="1239000" cy="504056"/>
          </a:xfrm>
          <a:prstGeom prst="curvedConnector3">
            <a:avLst/>
          </a:prstGeom>
          <a:ln w="539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0489" r="7106" b="7739"/>
          <a:stretch/>
        </p:blipFill>
        <p:spPr bwMode="auto">
          <a:xfrm>
            <a:off x="4457715" y="3061375"/>
            <a:ext cx="1482437" cy="97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Скругленная соединительная линия 9"/>
          <p:cNvCxnSpPr/>
          <p:nvPr/>
        </p:nvCxnSpPr>
        <p:spPr>
          <a:xfrm rot="10800000">
            <a:off x="2555777" y="1772816"/>
            <a:ext cx="2643157" cy="1152128"/>
          </a:xfrm>
          <a:prstGeom prst="curvedConnector3">
            <a:avLst/>
          </a:prstGeom>
          <a:ln w="539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297473" y="1412776"/>
            <a:ext cx="258304" cy="432048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297473" y="1412776"/>
            <a:ext cx="258304" cy="432048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97266" l="391" r="98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18" y="1772816"/>
            <a:ext cx="1362799" cy="136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9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125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387752" cy="5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70" y="1618351"/>
            <a:ext cx="631660" cy="7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07" y="1873787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42" y="819838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65010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48" y="1873787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535742"/>
            <a:ext cx="2731178" cy="27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2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125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36" y="-127121"/>
            <a:ext cx="5387752" cy="53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07" y="1873787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65010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48" y="1873787"/>
            <a:ext cx="6334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535742"/>
            <a:ext cx="2731178" cy="27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400" l="1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6787">
            <a:off x="2836633" y="5613789"/>
            <a:ext cx="676917" cy="74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7400" l="1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5458">
            <a:off x="3372319" y="4916271"/>
            <a:ext cx="688720" cy="6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hlinkClick r:id="" action="ppaction://noaction">
              <a:snd r:embed="rId10" name="applause.wav"/>
            </a:hlinkClick>
          </p:cNvPr>
          <p:cNvSpPr/>
          <p:nvPr/>
        </p:nvSpPr>
        <p:spPr>
          <a:xfrm>
            <a:off x="395536" y="476672"/>
            <a:ext cx="1584176" cy="7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5-2=3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5589240"/>
            <a:ext cx="187220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3+2=5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089" y="2167871"/>
            <a:ext cx="1649570" cy="7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3-2=1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2931" y="3429000"/>
            <a:ext cx="3280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4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7837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2492896"/>
            <a:ext cx="4159819" cy="377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8" l="15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59" y="3431416"/>
            <a:ext cx="3010708" cy="28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8" b="89970" l="7910" r="89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33" y="3431416"/>
            <a:ext cx="815018" cy="75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39852"/>
            <a:ext cx="8175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66052"/>
            <a:ext cx="8175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86" y="3418320"/>
            <a:ext cx="8175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7837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2492896"/>
            <a:ext cx="4159819" cy="377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8" l="15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59" y="3431416"/>
            <a:ext cx="3010708" cy="28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13" y="3467420"/>
            <a:ext cx="8175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86" y="3418320"/>
            <a:ext cx="8175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92696"/>
            <a:ext cx="1728192" cy="913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4+1=5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149592"/>
            <a:ext cx="1656184" cy="105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2+2=4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applause.wav"/>
            </a:hlinkClick>
          </p:cNvPr>
          <p:cNvSpPr/>
          <p:nvPr/>
        </p:nvSpPr>
        <p:spPr>
          <a:xfrm>
            <a:off x="6521694" y="836712"/>
            <a:ext cx="165070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4-2=2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0251" y="2046467"/>
            <a:ext cx="3280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9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7837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535742"/>
            <a:ext cx="2731178" cy="27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://yt3.ggpht.com/-MLIK-U4T2Z8/AAAAAAAAAAI/AAAAAAAAAAA/-DNBtuP54_c/s900-c-k-no/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6"/>
          <a:stretch/>
        </p:blipFill>
        <p:spPr bwMode="auto">
          <a:xfrm>
            <a:off x="4554162" y="3103701"/>
            <a:ext cx="3243389" cy="29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static.wixstatic.com/media/cc0bee_ea38e81336c148e8a9fd6765a2c78237.gif_srz_119_112_85_22_0.50_1.20_0.00_gif_sr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3861048"/>
            <a:ext cx="76508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00" y="2808378"/>
            <a:ext cx="768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14899"/>
            <a:ext cx="768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2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>
            <a:off x="0" y="3212976"/>
            <a:ext cx="9144000" cy="3645024"/>
          </a:xfrm>
          <a:prstGeom prst="rect">
            <a:avLst/>
          </a:prstGeom>
          <a:gradFill>
            <a:gsLst>
              <a:gs pos="20000">
                <a:srgbClr val="00A800"/>
              </a:gs>
              <a:gs pos="100000">
                <a:schemeClr val="accent1">
                  <a:tint val="44500"/>
                  <a:satMod val="160000"/>
                </a:schemeClr>
              </a:gs>
              <a:gs pos="98000">
                <a:srgbClr val="B5CEDD"/>
              </a:gs>
              <a:gs pos="100000">
                <a:schemeClr val="accent1">
                  <a:tint val="23500"/>
                  <a:satMod val="160000"/>
                  <a:lumMod val="57000"/>
                  <a:lumOff val="4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7837" y="0"/>
            <a:ext cx="9144000" cy="3212976"/>
          </a:xfrm>
          <a:prstGeom prst="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535742"/>
            <a:ext cx="2731178" cy="273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://yt3.ggpht.com/-MLIK-U4T2Z8/AAAAAAAAAAI/AAAAAAAAAAA/-DNBtuP54_c/s900-c-k-no/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6"/>
          <a:stretch/>
        </p:blipFill>
        <p:spPr bwMode="auto">
          <a:xfrm>
            <a:off x="4554162" y="3103701"/>
            <a:ext cx="3243389" cy="29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static.wixstatic.com/media/cc0bee_ea38e81336c148e8a9fd6765a2c78237.gif_srz_119_112_85_22_0.50_1.20_0.00_gif_sr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3861048"/>
            <a:ext cx="76508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00" y="2808378"/>
            <a:ext cx="768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14899"/>
            <a:ext cx="768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07005"/>
            <a:ext cx="768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336" y="3881990"/>
            <a:ext cx="839961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032" y="404664"/>
            <a:ext cx="165767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3-2=1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124744"/>
            <a:ext cx="177239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5-3=2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>
            <a:hlinkClick r:id="" action="ppaction://noaction">
              <a:snd r:embed="rId8" name="applause.wav"/>
            </a:hlinkClick>
          </p:cNvPr>
          <p:cNvSpPr/>
          <p:nvPr/>
        </p:nvSpPr>
        <p:spPr>
          <a:xfrm>
            <a:off x="6327675" y="548680"/>
            <a:ext cx="168864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3+2=5</a:t>
            </a:r>
          </a:p>
          <a:p>
            <a:pPr algn="ctr"/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31770" y="1886137"/>
            <a:ext cx="3280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Управляющая кнопка: домой 7">
            <a:hlinkClick r:id="rId9" action="ppaction://hlinksldjump" highlightClick="1"/>
          </p:cNvPr>
          <p:cNvSpPr/>
          <p:nvPr/>
        </p:nvSpPr>
        <p:spPr>
          <a:xfrm>
            <a:off x="8436297" y="5894424"/>
            <a:ext cx="521208" cy="52120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83546"/>
            <a:ext cx="1190292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4" b="96314" l="87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-3260"/>
          <a:stretch/>
        </p:blipFill>
        <p:spPr bwMode="auto">
          <a:xfrm>
            <a:off x="4211960" y="2513262"/>
            <a:ext cx="2702460" cy="195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8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8980"/>
            <a:ext cx="3449960" cy="21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0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bakemono.ru/uploads/posts/2010-09/1285012888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8536117" cy="35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/>
          <p:cNvSpPr/>
          <p:nvPr/>
        </p:nvSpPr>
        <p:spPr>
          <a:xfrm flipH="1" flipV="1">
            <a:off x="1835696" y="4869161"/>
            <a:ext cx="72008" cy="13260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07556" y="808972"/>
            <a:ext cx="4112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Пьет бензин, как молоко,</a:t>
            </a:r>
          </a:p>
          <a:p>
            <a:r>
              <a:rPr lang="ru-RU" sz="2400" dirty="0" smtClean="0"/>
              <a:t>Может бегать далеко.</a:t>
            </a:r>
          </a:p>
          <a:p>
            <a:r>
              <a:rPr lang="ru-RU" sz="2400" dirty="0" smtClean="0"/>
              <a:t>Возит грузы и людей.</a:t>
            </a:r>
          </a:p>
          <a:p>
            <a:r>
              <a:rPr lang="ru-RU" sz="2400" dirty="0" smtClean="0"/>
              <a:t>Ты знаком, конечно, с ней?</a:t>
            </a:r>
            <a:endParaRPr lang="ru-RU" sz="2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174265"/>
            <a:ext cx="24482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1" y="142212"/>
            <a:ext cx="2099073" cy="259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67484" y="4913970"/>
            <a:ext cx="144016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301220" y="4437112"/>
            <a:ext cx="6424" cy="4983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01220" y="4437112"/>
            <a:ext cx="285495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156176" y="4437112"/>
            <a:ext cx="0" cy="4983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156176" y="4913970"/>
            <a:ext cx="1069529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245921" y="4935464"/>
            <a:ext cx="0" cy="72578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6525211" y="5661249"/>
            <a:ext cx="70049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515195" y="5445225"/>
            <a:ext cx="0" cy="21602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5805131" y="5445225"/>
            <a:ext cx="72008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795115" y="5452241"/>
            <a:ext cx="0" cy="21602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3583474" y="5689047"/>
            <a:ext cx="216024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583474" y="5389896"/>
            <a:ext cx="0" cy="29915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869818" y="5445225"/>
            <a:ext cx="71365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869818" y="5421619"/>
            <a:ext cx="0" cy="28803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835696" y="5668265"/>
            <a:ext cx="102769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5" name="Прямая соединительная линия 3074"/>
          <p:cNvCxnSpPr/>
          <p:nvPr/>
        </p:nvCxnSpPr>
        <p:spPr>
          <a:xfrm>
            <a:off x="1835696" y="4896959"/>
            <a:ext cx="0" cy="79208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Блок-схема: узел 3082"/>
          <p:cNvSpPr/>
          <p:nvPr/>
        </p:nvSpPr>
        <p:spPr>
          <a:xfrm>
            <a:off x="2933795" y="5489257"/>
            <a:ext cx="585701" cy="57606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8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31" y="5489257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3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811410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6614512" y="55373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901312">
            <a:off x="2656930" y="53259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72400" y="5512862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01077" y="5301208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42157" y="2986468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89418" y="5517232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3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0277 -0.3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58892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6614512" y="55373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901312">
            <a:off x="2656930" y="53259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72400" y="5512862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20011" y="305025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048" y="2882921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01077" y="5301208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7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3217 -0.355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58892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901312">
            <a:off x="2656930" y="53259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72400" y="5512862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0867" y="2946710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06345" y="2986468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048" y="2882921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6534355" y="5531490"/>
            <a:ext cx="44062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7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16789 -0.3888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58892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901312">
            <a:off x="2656930" y="5325911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0867" y="2946710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002349" y="3011171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048" y="2882921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5035230" y="2912200"/>
            <a:ext cx="44062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72400" y="5512862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6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22535 -0.3759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58892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0867" y="2946710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550888" y="3063823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048" y="2882921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5035230" y="2912200"/>
            <a:ext cx="44062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65701" y="2930996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1446621">
            <a:off x="2288944" y="5546385"/>
            <a:ext cx="518717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2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46545 -0.380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2710" cy="5013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97916" y="2889941"/>
            <a:ext cx="360040" cy="10972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258892">
            <a:off x="3925194" y="2884655"/>
            <a:ext cx="427616" cy="11269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1446621">
            <a:off x="6575839" y="2918630"/>
            <a:ext cx="518717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213839">
            <a:off x="2947329" y="2946710"/>
            <a:ext cx="36004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6297" y="2849389"/>
            <a:ext cx="504056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50867" y="2946710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45149" y="2907624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36" y="5301208"/>
            <a:ext cx="7064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" y="5374233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52" y="5528939"/>
            <a:ext cx="523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30" y="5361295"/>
            <a:ext cx="401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43048" y="2882921"/>
            <a:ext cx="45720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98430">
            <a:off x="5035230" y="2912200"/>
            <a:ext cx="440620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65701" y="2930996"/>
            <a:ext cx="378563" cy="11304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1" y="797277"/>
            <a:ext cx="1733333" cy="1733333"/>
          </a:xfrm>
          <a:prstGeom prst="rect">
            <a:avLst/>
          </a:prstGeom>
        </p:spPr>
      </p:pic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1763688" y="6108376"/>
            <a:ext cx="648072" cy="57943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2.59259E-6 L 0.00017 0.10185 C 0.00017 0.14792 0.20798 0.20486 0.37778 0.20486 L 0.75625 0.20486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5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165</Words>
  <Application>Microsoft Office PowerPoint</Application>
  <PresentationFormat>Экран (4:3)</PresentationFormat>
  <Paragraphs>142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BOSS</cp:lastModifiedBy>
  <cp:revision>39</cp:revision>
  <dcterms:created xsi:type="dcterms:W3CDTF">2015-11-08T06:49:53Z</dcterms:created>
  <dcterms:modified xsi:type="dcterms:W3CDTF">2017-02-05T13:05:30Z</dcterms:modified>
</cp:coreProperties>
</file>