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91" r:id="rId3"/>
    <p:sldId id="293" r:id="rId4"/>
    <p:sldId id="257" r:id="rId5"/>
    <p:sldId id="294" r:id="rId6"/>
    <p:sldId id="258" r:id="rId7"/>
    <p:sldId id="269" r:id="rId8"/>
    <p:sldId id="261" r:id="rId9"/>
    <p:sldId id="263" r:id="rId10"/>
    <p:sldId id="278" r:id="rId11"/>
    <p:sldId id="259" r:id="rId12"/>
    <p:sldId id="264" r:id="rId13"/>
    <p:sldId id="266" r:id="rId14"/>
    <p:sldId id="267" r:id="rId15"/>
    <p:sldId id="279" r:id="rId16"/>
    <p:sldId id="265" r:id="rId17"/>
    <p:sldId id="287" r:id="rId18"/>
    <p:sldId id="268" r:id="rId19"/>
    <p:sldId id="280" r:id="rId20"/>
    <p:sldId id="282" r:id="rId21"/>
    <p:sldId id="281" r:id="rId22"/>
    <p:sldId id="283" r:id="rId23"/>
    <p:sldId id="284" r:id="rId24"/>
    <p:sldId id="286" r:id="rId25"/>
    <p:sldId id="27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" initials="А" lastIdx="0" clrIdx="0">
    <p:extLst>
      <p:ext uri="{19B8F6BF-5375-455C-9EA6-DF929625EA0E}">
        <p15:presenceInfo xmlns:p15="http://schemas.microsoft.com/office/powerpoint/2012/main" userId="Андре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B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FC051-A069-4F35-8AF3-3EEF0C07A9E6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F1436-EED8-49D4-9C9C-7C53B7060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96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5188024" y="4509120"/>
            <a:ext cx="3955976" cy="2016224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Подготовила: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воспитатель 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колонькова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оксана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Владимировна</a:t>
            </a:r>
            <a:b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2000" cap="small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г.Сухиничи</a:t>
            </a:r>
            <a: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000" cap="smal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2020 г.</a:t>
            </a:r>
            <a:endParaRPr lang="ru-RU" sz="2000" u="sng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475656" y="3140968"/>
            <a:ext cx="6803033" cy="1500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«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Пластилинография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BatangChe" pitchFamily="49" charset="-127"/>
              </a:rPr>
              <a:t>»</a:t>
            </a:r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  <a:t/>
            </a:r>
            <a:b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</a:b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1640" y="1895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МКДОУ «Детский сад «СКАЗКА»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924944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tabLst>
                <a:tab pos="714375" algn="l"/>
              </a:tabLst>
            </a:pPr>
            <a:r>
              <a:rPr 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Прямая пластилинография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</a:t>
            </a:r>
          </a:p>
          <a:p>
            <a:pPr lvl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картины на горизонтальной </a:t>
            </a:r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lvl="0" eaLnBrk="0" hangingPunct="0">
              <a:tabLst>
                <a:tab pos="714375" algn="l"/>
              </a:tabLst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поверхности.</a:t>
            </a:r>
            <a:endParaRPr lang="ru-RU" sz="2800" dirty="0"/>
          </a:p>
        </p:txBody>
      </p:sp>
      <p:pic>
        <p:nvPicPr>
          <p:cNvPr id="5" name="Picture 2" descr="C:\Documents and Settings\Катя.OLOLOSHENKA\Рабочий стол\ed024c5292a56065766c72806bd48e88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419139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4048" y="2276872"/>
            <a:ext cx="4320480" cy="3384376"/>
          </a:xfrm>
        </p:spPr>
        <p:txBody>
          <a:bodyPr/>
          <a:lstStyle/>
          <a:p>
            <a:pPr algn="l"/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Обратная  пластилинография (витражная) -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изображение лепной картины 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 обратной стороны горизонтальной поверхности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(с обозначением контура).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30888" y="1549837"/>
            <a:ext cx="228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Picture 2" descr="D:\Юля-2\Все о пластилине\Пластилиновые поделки\detsad-8054-14336615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3024336" cy="442406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72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395536" y="1844824"/>
            <a:ext cx="8229600" cy="100811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Контурная пластилинография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изображение объекта по контуру, с    использованием «жгутиков».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D:\Юля-2\Все о пластилине\Пластилиновые поделки\blog3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88224" y="2852936"/>
            <a:ext cx="2352675" cy="32861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8" name="Picture 4" descr="D:\Юля-2\image-1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437112"/>
            <a:ext cx="3651308" cy="21821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30" name="Picture 6" descr="D:\Юля-2\image-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3454619" cy="246978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844824"/>
            <a:ext cx="9073008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Модульная пластилинография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2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изображение лепной картины на горизонтальной поверхности с использованием валиков, шариков, косичек, многослойных дисков.</a:t>
            </a:r>
            <a:endParaRPr kumimoji="0" lang="ru-RU" sz="2200" b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Рисунок 10" descr="C:\Users\Лена\Desktop\podelki_iz_testa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3358965" cy="324402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79512" y="1988840"/>
            <a:ext cx="8964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Мозаичная пластилинография (пластилиновая мозаика)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изображение лепной картины на</a:t>
            </a:r>
            <a:r>
              <a:rPr kumimoji="0" lang="ru-RU" sz="2400" b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горизонтальной поверхности с помощью шариков из пластилина.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3" name="Picture 4" descr="D:\Юля-2\Все о пластилине\Пластилиновые поделки\vOanlvSilo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56992"/>
            <a:ext cx="4680520" cy="332481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5" name="Picture 3" descr="D:\Юля-2\Все о пластилине\Пластилиновые поделки\detsad-470387-14562218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398458"/>
            <a:ext cx="2880320" cy="330871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32856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- </a:t>
            </a:r>
            <a:r>
              <a:rPr lang="ru-RU" sz="2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изображение больших участков картины на горизонтальной поверхности и придание им фактуры. </a:t>
            </a:r>
            <a:endParaRPr lang="ru-RU" sz="2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Рисунок 2" descr="C:\Users\Taechka\Desktop\фото 2\DSCN161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00581">
            <a:off x="839259" y="3784621"/>
            <a:ext cx="3096344" cy="237626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4" name="Объект 3" descr="лепим из пластилина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1046">
            <a:off x="4893425" y="3628060"/>
            <a:ext cx="3460085" cy="2910179"/>
          </a:xfrm>
          <a:prstGeom prst="rect">
            <a:avLst/>
          </a:prstGeom>
          <a:noFill/>
          <a:ln w="88900" cmpd="tri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 rot="10800000" flipV="1">
            <a:off x="539552" y="2636912"/>
            <a:ext cx="810039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Многослойная пластилинография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миллефиори </a:t>
            </a: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-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объемное изображение лепной картины  на  горизонтальной поверхности, с последовательным нанесением слоев.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551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886308"/>
            <a:ext cx="2431517" cy="1476742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8" name="Рисунок 7" descr="http://www.maam.ru/upload/blogs/c84b672aa24552d11d8f50bea52c02ba.jp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579999"/>
            <a:ext cx="2376264" cy="2089361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674" y="4760571"/>
            <a:ext cx="3491880" cy="201622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988840"/>
            <a:ext cx="874846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Comic Sans MS" pitchFamily="66" charset="0"/>
              </a:rPr>
              <a:t>Этапы осваивания различных видов пластилинографии:</a:t>
            </a:r>
          </a:p>
          <a:p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прямая пластилинография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– мозаичная пластилинография, контурная пластилинография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фактурная пластилинография, модульная пластилинография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 многослойная пластилинография (миллефиори)</a:t>
            </a:r>
          </a:p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348800"/>
            <a:ext cx="75608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4400" i="1" dirty="0" smtClean="0">
              <a:solidFill>
                <a:srgbClr val="002060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Таким образом,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pPr algn="just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организация работы по созданию продуктов детского творчества в технике пластилинография позволяет решать не только практические, но и воспитательно-образовательные задачи, способствует всестороннему развитию личности ребенка. В игровой форме дети учатся выделять в своих художественных работах главный замысел и оттенять второстепенные детали. Дошкольники получают знания, умения и навыки, знакомятся с миром предметов в процессе частичного использования бросового материала. При этом расширяются возможности изобразительной деятельности детей, раскрываются методы обучения основным правилам, приемам и средствам композиции.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16832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Мы волшебным пластилином создаём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свои картины.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Группа «Лукоморье»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933056"/>
            <a:ext cx="3707904" cy="267314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303" y="3501008"/>
            <a:ext cx="3895122" cy="277928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4752528" cy="43204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</a:t>
            </a:r>
            <a:r>
              <a:rPr lang="ru-RU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«Материал я не простой</a:t>
            </a:r>
          </a:p>
          <a:p>
            <a:pPr>
              <a:buNone/>
            </a:pPr>
            <a:r>
              <a:rPr lang="ru-RU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Из брусочков и цветной</a:t>
            </a:r>
          </a:p>
          <a:p>
            <a:pPr>
              <a:buNone/>
            </a:pPr>
            <a:r>
              <a:rPr lang="ru-RU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Из меня лепи, играй</a:t>
            </a:r>
          </a:p>
          <a:p>
            <a:pPr>
              <a:buNone/>
            </a:pPr>
            <a:r>
              <a:rPr lang="ru-RU" sz="21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  Руки мыть не забывай.»</a:t>
            </a:r>
          </a:p>
          <a:p>
            <a:pPr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   Каждый ребенок с раннего детства знаком  с таким податливым  и мягким материалом, как пластилин. Но не каждый знает, что с его помощью можно рисовать. Дошкольники очень любят и лепить и рисовать. Совместить два таких приятных для детей занятия, позволяет  техника рисования пластилином- </a:t>
            </a:r>
            <a:r>
              <a:rPr lang="ru-RU" sz="18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пластилинография</a:t>
            </a:r>
            <a:r>
              <a:rPr lang="ru-RU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" name="Picture 3" descr="D:\Юля-2\Все о пластилине\Пластилиновые поделки\487302_f381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87735">
            <a:off x="5355795" y="3260332"/>
            <a:ext cx="3376675" cy="21542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019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208" y="2270479"/>
            <a:ext cx="3723521" cy="238265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224" y="2280205"/>
            <a:ext cx="2419350" cy="274320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8" y="2161406"/>
            <a:ext cx="2343150" cy="314325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800586"/>
            <a:ext cx="2520280" cy="182613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1" y="3867000"/>
            <a:ext cx="4248471" cy="287566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988840"/>
            <a:ext cx="2844249" cy="175005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154854"/>
            <a:ext cx="3384376" cy="458593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64690"/>
            <a:ext cx="4355976" cy="244413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364" y="4230327"/>
            <a:ext cx="3818092" cy="242214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252867"/>
            <a:ext cx="2866761" cy="182859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52868"/>
            <a:ext cx="3013048" cy="1828593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3694" y="1964696"/>
            <a:ext cx="1983634" cy="211676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988839"/>
            <a:ext cx="5976664" cy="309634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217457"/>
            <a:ext cx="1944216" cy="154475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5237495"/>
            <a:ext cx="2592288" cy="150467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475" y="5257535"/>
            <a:ext cx="2710970" cy="1504679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03" y="2010548"/>
            <a:ext cx="3096344" cy="1936885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2010548"/>
            <a:ext cx="3694450" cy="170648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11" y="4167079"/>
            <a:ext cx="5292080" cy="244443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944" y="3861048"/>
            <a:ext cx="2265716" cy="2948947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69337">
            <a:off x="449767" y="465045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631411">
            <a:off x="-269222" y="2175680"/>
            <a:ext cx="7772400" cy="1500187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СПАСИБО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857250"/>
            <a:ext cx="6858000" cy="51435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sz="2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endParaRPr lang="ru-RU" sz="2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ru-RU" sz="2200" dirty="0">
                <a:solidFill>
                  <a:srgbClr val="7030A0"/>
                </a:solidFill>
                <a:latin typeface="Comic Sans MS" panose="030F0702030302020204" pitchFamily="66" charset="0"/>
              </a:rPr>
              <a:t>      Данный прием способствует снятию мышечного напряжения и расслаблению, развивает детское воображение, художественное и пространственное мышление, будит фантазию, побуждает дошкольников к самостоятельности. При успешном овладении методикой рисования пластилином можно выполнять коллективные работы, создавать картины, оригинальные подарки для родителей и друзей. У ребенка появляется возможность создать картинку рельефной, а значит, более выразительной и живой. Техника проста в исполнении, не требует особых способностей, увлекает и не перегружает детей ни умственно, ни физически. </a:t>
            </a:r>
          </a:p>
        </p:txBody>
      </p:sp>
    </p:spTree>
    <p:extLst>
      <p:ext uri="{BB962C8B-B14F-4D97-AF65-F5344CB8AC3E}">
        <p14:creationId xmlns:p14="http://schemas.microsoft.com/office/powerpoint/2010/main" val="13059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8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04448" cy="1512168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solidFill>
                  <a:srgbClr val="7030A0"/>
                </a:solidFill>
                <a:latin typeface="Comic Sans MS" pitchFamily="66" charset="0"/>
              </a:rPr>
              <a:t>Пластилинография – 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создание на основе пластилина лепных  картин с изображением выпуклых,   полуобъемных объектов на   горизонтальной поверхности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</p:txBody>
      </p:sp>
      <p:pic>
        <p:nvPicPr>
          <p:cNvPr id="6" name="Рисунок 5" descr="kartiny_iz_plastil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573016"/>
            <a:ext cx="4211960" cy="3132221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857250"/>
            <a:ext cx="6858000" cy="51435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000" dirty="0" smtClean="0">
              <a:solidFill>
                <a:srgbClr val="FF0000"/>
              </a:solidFill>
            </a:endParaRPr>
          </a:p>
          <a:p>
            <a:pPr lvl="0">
              <a:buNone/>
            </a:pPr>
            <a:r>
              <a:rPr lang="ru-RU" sz="20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Пластилинография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обогащает ребёнка в художественном и </a:t>
            </a:r>
            <a:r>
              <a:rPr lang="ru-RU" sz="200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творческом </a:t>
            </a:r>
            <a:r>
              <a:rPr lang="ru-RU" sz="200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плане.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развивает </a:t>
            </a:r>
            <a:r>
              <a:rPr lang="ru-RU" sz="2000" dirty="0" err="1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мышение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, речь,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учит самостоятельно создавать художественные образы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; 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повышает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сенсорную чувствительность ,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способствует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развитию тонких движений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пальцев, формирует умение планировать работу;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-   воспитывает эстетические чувства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988840"/>
            <a:ext cx="619268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«Роль </a:t>
            </a:r>
            <a:r>
              <a:rPr lang="ru-RU" sz="30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пластилинографии</a:t>
            </a:r>
            <a:r>
              <a:rPr lang="ru-RU" sz="30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anose="030F0702030302020204" pitchFamily="66" charset="0"/>
              </a:rPr>
              <a:t> в развитии детей»</a:t>
            </a:r>
          </a:p>
        </p:txBody>
      </p:sp>
    </p:spTree>
    <p:extLst>
      <p:ext uri="{BB962C8B-B14F-4D97-AF65-F5344CB8AC3E}">
        <p14:creationId xmlns:p14="http://schemas.microsoft.com/office/powerpoint/2010/main" val="55255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884368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 для создания пластилиновой картины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5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308304" cy="544522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Картонная основа с контурным рисунком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сюжетных картинок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пластилина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стеков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Доска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Салфетка для рук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Бросовый и природный материалы</a:t>
            </a:r>
            <a:r>
              <a:rPr lang="ru-RU" sz="3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179512" y="1700808"/>
            <a:ext cx="842493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lang="ru-RU" sz="4400" b="1" dirty="0" smtClean="0">
                <a:solidFill>
                  <a:srgbClr val="7030A0"/>
                </a:solidFill>
                <a:latin typeface="Comic Sans MS" pitchFamily="66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44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екомендации:</a:t>
            </a:r>
            <a:endParaRPr lang="ru-RU" sz="3400" b="1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Твердый пластилин можно разогреть.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в работе плотный картон.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Поверхность картона можно покрыть скотчем.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Можно покрыть готовую работу лаком для волос.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Использовать физкультминутки. </a:t>
            </a:r>
          </a:p>
          <a:p>
            <a:pPr algn="just" eaLnBrk="0" hangingPunct="0">
              <a:buFont typeface="Arial" pitchFamily="34" charset="0"/>
              <a:buChar char="•"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При работе можно использовать спокойную, лирическую музыку.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64704"/>
          </a:xfrm>
        </p:spPr>
        <p:txBody>
          <a:bodyPr/>
          <a:lstStyle/>
          <a:p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Основные приемы лепки, </a:t>
            </a:r>
            <a:b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400" b="1" dirty="0" smtClean="0">
                <a:solidFill>
                  <a:srgbClr val="002060"/>
                </a:solidFill>
                <a:latin typeface="Comic Sans MS" pitchFamily="66" charset="0"/>
              </a:rPr>
              <a:t>используемые в пластилинографии</a:t>
            </a:r>
            <a:endParaRPr lang="ru-RU" sz="34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284984"/>
            <a:ext cx="8208912" cy="3041179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Разминание                           Вдавливание          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Отщипывание                       Надавливание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Сплющивание                       Процарапывание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Раскатывание                        Размазывание(мазок)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Comic Sans MS" pitchFamily="66" charset="0"/>
              </a:rPr>
              <a:t>Скатывание                           Соединение деталей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</a:rPr>
              <a:t> Вытягивание                         Налеп</a:t>
            </a:r>
          </a:p>
          <a:p>
            <a:pPr algn="just">
              <a:buNone/>
            </a:pPr>
            <a:endParaRPr lang="ru-RU" sz="3000" dirty="0" smtClean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Виды пластилинографии: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Прямая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Обратная пластилинография (витражная)      Контурная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Многослойная пластилинография Модульная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Мозаичная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544</Words>
  <Application>Microsoft Office PowerPoint</Application>
  <PresentationFormat>Экран (4:3)</PresentationFormat>
  <Paragraphs>85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BatangChe</vt:lpstr>
      <vt:lpstr>Calibri</vt:lpstr>
      <vt:lpstr>Century Gothic</vt:lpstr>
      <vt:lpstr>Comic Sans MS</vt:lpstr>
      <vt:lpstr>Times New Roman</vt:lpstr>
      <vt:lpstr>Wingdings</vt:lpstr>
      <vt:lpstr>Шаблон 2</vt:lpstr>
      <vt:lpstr>Подготовила: воспитатель  колонькова оксана Владимировна  г.Сухиничи 2020 г.</vt:lpstr>
      <vt:lpstr>Презентация PowerPoint</vt:lpstr>
      <vt:lpstr>Презентация PowerPoint</vt:lpstr>
      <vt:lpstr>                                                  </vt:lpstr>
      <vt:lpstr>Презентация PowerPoint</vt:lpstr>
      <vt:lpstr> Материалы для создания пластилиновой картины:</vt:lpstr>
      <vt:lpstr>Презентация PowerPoint</vt:lpstr>
      <vt:lpstr>Основные приемы лепки,  используемые в пластилинографии</vt:lpstr>
      <vt:lpstr>   Виды пластилинографии: Прямая пластилинография    Обратная пластилинография (витражная)      Контурная пластилинография  Многослойная пластилинография Модульная пластилинография  Мозаичная пластилинография  Фактурная пластилинография     </vt:lpstr>
      <vt:lpstr>Презентация PowerPoint</vt:lpstr>
      <vt:lpstr>Обратная  пластилинография (витражная) - изображение лепной картины с   обратной стороны горизонтальной поверхности  (с обозначением контура).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пластилином.</dc:title>
  <dc:creator>ЛЮБАША</dc:creator>
  <cp:lastModifiedBy>Андрей</cp:lastModifiedBy>
  <cp:revision>173</cp:revision>
  <dcterms:created xsi:type="dcterms:W3CDTF">2014-02-22T19:28:09Z</dcterms:created>
  <dcterms:modified xsi:type="dcterms:W3CDTF">2020-10-11T09:36:07Z</dcterms:modified>
</cp:coreProperties>
</file>