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2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38" autoAdjust="0"/>
  </p:normalViewPr>
  <p:slideViewPr>
    <p:cSldViewPr>
      <p:cViewPr varScale="1">
        <p:scale>
          <a:sx n="84" d="100"/>
          <a:sy n="84" d="100"/>
        </p:scale>
        <p:origin x="-154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3EFD-1B3B-4689-A769-78F6D728F5A8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CAC3A-75BF-46BE-956D-E9B4A6BE05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3EFD-1B3B-4689-A769-78F6D728F5A8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CAC3A-75BF-46BE-956D-E9B4A6BE05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3EFD-1B3B-4689-A769-78F6D728F5A8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CAC3A-75BF-46BE-956D-E9B4A6BE05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3EFD-1B3B-4689-A769-78F6D728F5A8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CAC3A-75BF-46BE-956D-E9B4A6BE05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3EFD-1B3B-4689-A769-78F6D728F5A8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CAC3A-75BF-46BE-956D-E9B4A6BE05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3EFD-1B3B-4689-A769-78F6D728F5A8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CAC3A-75BF-46BE-956D-E9B4A6BE05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3EFD-1B3B-4689-A769-78F6D728F5A8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CAC3A-75BF-46BE-956D-E9B4A6BE05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3EFD-1B3B-4689-A769-78F6D728F5A8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CAC3A-75BF-46BE-956D-E9B4A6BE05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3EFD-1B3B-4689-A769-78F6D728F5A8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CAC3A-75BF-46BE-956D-E9B4A6BE05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3EFD-1B3B-4689-A769-78F6D728F5A8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CAC3A-75BF-46BE-956D-E9B4A6BE05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3EFD-1B3B-4689-A769-78F6D728F5A8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CAC3A-75BF-46BE-956D-E9B4A6BE05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F3EFD-1B3B-4689-A769-78F6D728F5A8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CAC3A-75BF-46BE-956D-E9B4A6BE05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0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123728" y="1124744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6600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«Играем в математику </a:t>
            </a:r>
            <a:br>
              <a:rPr lang="ru-RU" sz="6600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6600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дома»</a:t>
            </a:r>
            <a:endParaRPr lang="ru-RU" sz="6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2613392"/>
            <a:ext cx="567037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/>
            <a:endParaRPr lang="ru-RU" sz="20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lvl="1" algn="r"/>
            <a:endParaRPr lang="ru-RU" sz="2000" dirty="0">
              <a:latin typeface="Bookman Old Style" pitchFamily="18" charset="0"/>
            </a:endParaRPr>
          </a:p>
          <a:p>
            <a:pPr lvl="1" algn="r"/>
            <a:endParaRPr lang="ru-RU" sz="20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lvl="1" algn="r"/>
            <a:endParaRPr lang="ru-RU" sz="2000" dirty="0">
              <a:latin typeface="Bookman Old Style" pitchFamily="18" charset="0"/>
            </a:endParaRPr>
          </a:p>
          <a:p>
            <a:pPr lvl="1" algn="r"/>
            <a:endParaRPr lang="ru-RU" sz="20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lvl="1" algn="r"/>
            <a:endParaRPr lang="ru-RU" sz="2000" dirty="0">
              <a:latin typeface="Bookman Old Style" pitchFamily="18" charset="0"/>
            </a:endParaRPr>
          </a:p>
          <a:p>
            <a:pPr lvl="1" algn="r"/>
            <a:endParaRPr lang="ru-RU" sz="20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lvl="1" algn="r"/>
            <a:r>
              <a:rPr lang="ru-RU" sz="2000" dirty="0" smtClean="0">
                <a:solidFill>
                  <a:schemeClr val="tx1"/>
                </a:solidFill>
                <a:latin typeface="Bookman Old Style" pitchFamily="18" charset="0"/>
              </a:rPr>
              <a:t>         Презентация для родителей</a:t>
            </a:r>
          </a:p>
          <a:p>
            <a:pPr lvl="1" algn="r"/>
            <a:r>
              <a:rPr lang="ru-RU" sz="2000" smtClean="0">
                <a:solidFill>
                  <a:schemeClr val="tx1"/>
                </a:solidFill>
                <a:latin typeface="Bookman Old Style" pitchFamily="18" charset="0"/>
              </a:rPr>
              <a:t>                 </a:t>
            </a:r>
            <a:r>
              <a:rPr lang="ru-RU" sz="200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Bookman Old Style" pitchFamily="18" charset="0"/>
              </a:rPr>
              <a:t>воспитатель Клишина Е. Д. </a:t>
            </a:r>
            <a:r>
              <a:rPr lang="ru-RU" sz="2000" dirty="0" smtClean="0">
                <a:solidFill>
                  <a:schemeClr val="tx1"/>
                </a:solidFill>
                <a:latin typeface="Bookman Old Style" pitchFamily="18" charset="0"/>
              </a:rPr>
              <a:t>МБДОУ «</a:t>
            </a:r>
            <a:r>
              <a:rPr lang="ru-RU" sz="2000" dirty="0" err="1" smtClean="0">
                <a:solidFill>
                  <a:schemeClr val="tx1"/>
                </a:solidFill>
                <a:latin typeface="Bookman Old Style" pitchFamily="18" charset="0"/>
              </a:rPr>
              <a:t>д</a:t>
            </a:r>
            <a:r>
              <a:rPr lang="ru-RU" sz="2000" dirty="0" smtClean="0">
                <a:solidFill>
                  <a:schemeClr val="tx1"/>
                </a:solidFill>
                <a:latin typeface="Bookman Old Style" pitchFamily="18" charset="0"/>
              </a:rPr>
              <a:t>/сад № 228 «Теремок»                                                         9группа</a:t>
            </a:r>
            <a:endParaRPr lang="ru-RU" sz="2000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720080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Игры на ориентировку в пространстве</a:t>
            </a:r>
            <a:br>
              <a:rPr lang="ru-RU" sz="1600" b="1" dirty="0" smtClean="0"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(право и лево)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2699792" y="2636912"/>
            <a:ext cx="792088" cy="1656184"/>
          </a:xfrm>
        </p:spPr>
        <p:txBody>
          <a:bodyPr>
            <a:normAutofit/>
          </a:bodyPr>
          <a:lstStyle/>
          <a:p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18767780_1300612696721269_2799892334320092227_n-e15160457804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36648">
            <a:off x="1388717" y="1750905"/>
            <a:ext cx="2607060" cy="3686075"/>
          </a:xfrm>
          <a:prstGeom prst="rect">
            <a:avLst/>
          </a:prstGeom>
        </p:spPr>
      </p:pic>
      <p:pic>
        <p:nvPicPr>
          <p:cNvPr id="6" name="Рисунок 5" descr="gdpravogdelevo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1700808"/>
            <a:ext cx="2701109" cy="372707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1331640" y="764704"/>
            <a:ext cx="6048672" cy="237626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Игра – это радость и удовольствие для детей. С ее помощью можно приобрести новые знания для дальнейшей жизни.</a:t>
            </a:r>
            <a:endParaRPr lang="ru-RU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3995936" y="4149080"/>
            <a:ext cx="1800200" cy="1489720"/>
          </a:xfrm>
        </p:spPr>
        <p:txBody>
          <a:bodyPr>
            <a:normAutofit/>
          </a:bodyPr>
          <a:lstStyle/>
          <a:p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d1344785ea0fd8958aa4b8b4d6131f5c.jpg"/>
          <p:cNvPicPr>
            <a:picLocks noChangeAspect="1"/>
          </p:cNvPicPr>
          <p:nvPr/>
        </p:nvPicPr>
        <p:blipFill>
          <a:blip r:embed="rId3" cstate="print"/>
          <a:srcRect l="17713" r="6688"/>
          <a:stretch>
            <a:fillRect/>
          </a:stretch>
        </p:blipFill>
        <p:spPr>
          <a:xfrm>
            <a:off x="2627784" y="2924944"/>
            <a:ext cx="4176464" cy="296941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1331640" y="764704"/>
            <a:ext cx="6048672" cy="187220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3995936" y="4149080"/>
            <a:ext cx="1800200" cy="1489720"/>
          </a:xfrm>
        </p:spPr>
        <p:txBody>
          <a:bodyPr>
            <a:normAutofit/>
          </a:bodyPr>
          <a:lstStyle/>
          <a:p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Happy-Children-Picture-7.jpg"/>
          <p:cNvPicPr>
            <a:picLocks noChangeAspect="1"/>
          </p:cNvPicPr>
          <p:nvPr/>
        </p:nvPicPr>
        <p:blipFill>
          <a:blip r:embed="rId3" cstate="print"/>
          <a:srcRect l="11150" r="18501"/>
          <a:stretch>
            <a:fillRect/>
          </a:stretch>
        </p:blipFill>
        <p:spPr>
          <a:xfrm>
            <a:off x="3059832" y="2276872"/>
            <a:ext cx="2592288" cy="36848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-3172564"/>
            <a:ext cx="9144000" cy="969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2" fontAlgn="base">
              <a:spcBef>
                <a:spcPct val="0"/>
              </a:spcBef>
              <a:spcAft>
                <a:spcPct val="0"/>
              </a:spcAf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    Цель: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привлечь интерес родителей к занимательному 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материалу, помочь осознать 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значимость его применения в условиях семьи.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rgbClr val="333333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 Как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сделать математические игры интересными для ребенка:  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lvl="2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обязательно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учитывайте возраст, на который рассчитано задание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 не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хочет – не настаивайте, поменяйте тактику, предложите другой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вид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игры; особенно с малышами используйте предметы из жизни. Например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возьмите овощи и фрукты для сравнения, на улице соберите палочки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  разной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длины и разложите их по длине, от самой длинной до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самой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короткой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не акцентируйте внимание на неудачах и не делайте все за него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  ребенок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сам должен прийти к логическому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выводу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;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2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 если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что-то не получается, мягко сверните игру и продолжите в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нее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поиграть спустя какое-то время; не ограничивайтесь словом “Молодец”,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   хвалите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ребенка за его попытки и усердие, за его действия. Но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             не перестарайтесь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все должно быть в меру, чтобы он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хотел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            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играть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не ради похвалы, а ради познавательного интереса. 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ая выноска 12"/>
          <p:cNvSpPr/>
          <p:nvPr/>
        </p:nvSpPr>
        <p:spPr>
          <a:xfrm>
            <a:off x="827584" y="2132856"/>
            <a:ext cx="4176464" cy="3456384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0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55576" y="908720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Существует огромное количество видов математических игр, поэтому даже ребенку, который не проявляет интереса к цифрам и счету, можно найти такое занятие, которое ему обязательно понравится.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475656" y="2163631"/>
            <a:ext cx="3024336" cy="3754874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Прогулка – отличное время, чтобы познакомить ребенка с математикой в веселой и увлекательной форме: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«Давай сделаем 10 больших шагов и 2 маленьких?»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«Как насчет того, чтобы сделать один прыжок и пять шагов?»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«Как ты думаешь, сколько нужно сделать шагов, чтобы добраться до того пожарного крана? Мне нужно сделать больше или меньше шагов, чем тебе? На сколько?».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«Как ты думаешь, сколько твоих друзей мы встретим сегодня?»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«Давай посчитаем голубей!»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788024" y="2706103"/>
            <a:ext cx="2808312" cy="28931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Игры с конструкторами и головоломками.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Конструкторы открывают возможности для умственного развития наших детей, а именно – их пространственного мышления. Это: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Деревянные кубики.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ЛЕГО.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Магнитные конструкторы.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Танграм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Кубики Никитина.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0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free-downloadable-chart-kitchen-math-made-easy-1-size-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645024"/>
            <a:ext cx="352839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43608" y="980728"/>
            <a:ext cx="6624736" cy="2547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Кухня – прекрасное место для изучения математики!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Когда ваши дети хотят повозиться на кухне, не гоните их оттуда, а лучше попробуйте направить их энергию в нужное русло.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«Мне нужна средняя миска для этого салата. Какая из них, по-твоему, нужного размера?»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«В рецепте указано, что нужно использовать три яйца. Я положила одно. Сколько еще нам нужно?»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«Можешь ли ты отмерить одну чашку овсянки для меня?»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«Нам нужно 1,5 стакана муки. У меня есть 1 стакан, как мне отмерить 1,5 стакана при помощи этого стакана?»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1403648" y="764705"/>
            <a:ext cx="6120680" cy="792088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 smtClean="0"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 smtClean="0"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 smtClean="0"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 smtClean="0"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 smtClean="0"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 smtClean="0"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 smtClean="0"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 smtClean="0"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 smtClean="0"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Прогулка – отличное время, чтобы познакомить ребенка с математикой в веселой и увлекательной форме: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1371600" y="1700808"/>
            <a:ext cx="3056384" cy="4680520"/>
          </a:xfrm>
        </p:spPr>
        <p:txBody>
          <a:bodyPr>
            <a:normAutofit/>
          </a:bodyPr>
          <a:lstStyle/>
          <a:p>
            <a:pPr algn="l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«Давай сделаем 10 больших шагов и 2 маленьких?»</a:t>
            </a:r>
          </a:p>
          <a:p>
            <a:pPr algn="l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- «Как насчет того, чтобы сделать один прыжок и пять шагов?»</a:t>
            </a:r>
          </a:p>
          <a:p>
            <a:pPr algn="l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- «Как ты думаешь, сколько нужно сделать шагов, чтобы добраться до того пожарного крана? Мне нужно сделать больше или меньше шагов, чем тебе? На сколько?».</a:t>
            </a:r>
          </a:p>
          <a:p>
            <a:pPr algn="l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-«Как ты думаешь, сколько твоих друзей мы встретим сегодня?»</a:t>
            </a:r>
            <a:b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</a:t>
            </a:r>
          </a:p>
          <a:p>
            <a:pPr algn="l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«Давай посчитаем голубей!»</a:t>
            </a:r>
            <a:b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mozhno-li-gulyat-esli-u-rebenka-konyunktivit.jpg"/>
          <p:cNvPicPr>
            <a:picLocks noChangeAspect="1"/>
          </p:cNvPicPr>
          <p:nvPr/>
        </p:nvPicPr>
        <p:blipFill>
          <a:blip r:embed="rId3" cstate="print"/>
          <a:srcRect l="12866"/>
          <a:stretch>
            <a:fillRect/>
          </a:stretch>
        </p:blipFill>
        <p:spPr>
          <a:xfrm>
            <a:off x="4499992" y="2132856"/>
            <a:ext cx="3413821" cy="283120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936103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Включайте математику в вашу ежедневную жизнь.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1371600" y="1484784"/>
            <a:ext cx="6400800" cy="4154016"/>
          </a:xfrm>
        </p:spPr>
        <p:txBody>
          <a:bodyPr>
            <a:normAutofit/>
          </a:bodyPr>
          <a:lstStyle/>
          <a:p>
            <a:pPr lvl="0" algn="l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«Я перестирала все носки! Поможешь мне собрать их по парам?»</a:t>
            </a:r>
          </a:p>
          <a:p>
            <a:pPr lvl="0" algn="l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«Перед тем, как мы будем читать книгу, каждый из вас должен убрать по 10 вещей на место. Раз-два-три, поехали!»</a:t>
            </a:r>
          </a:p>
          <a:p>
            <a:pPr algn="l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«О, посмотри! Какой беспорядок в этом ящике! Мне нужна твоя помощь. Давай положим эти вещи в корзину и отсортируем их по цвету!»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6pairs-New-Brand-Girl-Female-font-b-Lady-b-font-font-b-Socks-b-font-Sport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996952"/>
            <a:ext cx="3456384" cy="27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RelaxedModerately"/>
            <a:lightRig rig="threePt" dir="t"/>
          </a:scene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720080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Играйте всей семьей в математические настольные игры.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1371600" y="1340768"/>
            <a:ext cx="2552328" cy="1728192"/>
          </a:xfrm>
        </p:spPr>
        <p:txBody>
          <a:bodyPr>
            <a:normAutofit/>
          </a:bodyPr>
          <a:lstStyle/>
          <a:p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img_20130828123926_97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340768"/>
            <a:ext cx="403244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HeroicExtremeRightFacing"/>
            <a:lightRig rig="threePt" dir="t"/>
          </a:scene3d>
        </p:spPr>
      </p:pic>
      <p:pic>
        <p:nvPicPr>
          <p:cNvPr id="6" name="Рисунок 5" descr="знакомимся с фигурами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3356992"/>
            <a:ext cx="3893418" cy="2598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 flipV="1">
            <a:off x="1979712" y="1484783"/>
            <a:ext cx="1944216" cy="45719"/>
          </a:xfrm>
        </p:spPr>
        <p:txBody>
          <a:bodyPr>
            <a:noAutofit/>
          </a:bodyPr>
          <a:lstStyle/>
          <a:p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2411760" y="3501008"/>
            <a:ext cx="1224136" cy="1224136"/>
          </a:xfrm>
        </p:spPr>
        <p:txBody>
          <a:bodyPr>
            <a:normAutofit/>
          </a:bodyPr>
          <a:lstStyle/>
          <a:p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веселая математик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908720"/>
            <a:ext cx="2739951" cy="4652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геометрические фигуры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10857">
            <a:off x="4306275" y="1119222"/>
            <a:ext cx="316835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подбери ключик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688770">
            <a:off x="4295543" y="3595957"/>
            <a:ext cx="3391954" cy="2379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2123728" y="2132856"/>
            <a:ext cx="864096" cy="1008112"/>
          </a:xfrm>
        </p:spPr>
        <p:txBody>
          <a:bodyPr>
            <a:noAutofit/>
          </a:bodyPr>
          <a:lstStyle/>
          <a:p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5436096" y="3140968"/>
            <a:ext cx="1584176" cy="2209800"/>
          </a:xfrm>
        </p:spPr>
        <p:txBody>
          <a:bodyPr>
            <a:normAutofit/>
          </a:bodyPr>
          <a:lstStyle/>
          <a:p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IMG_677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52574">
            <a:off x="5004443" y="522122"/>
            <a:ext cx="3277216" cy="2093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простые математические игры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13542">
            <a:off x="1358063" y="3636362"/>
            <a:ext cx="3086364" cy="205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как научить ребенка математике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2636912"/>
            <a:ext cx="3051423" cy="322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идеи для математических игр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764704"/>
            <a:ext cx="3721596" cy="2431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188</Words>
  <Application>Microsoft Office PowerPoint</Application>
  <PresentationFormat>Экран (4:3)</PresentationFormat>
  <Paragraphs>76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             Прогулка – отличное время, чтобы познакомить ребенка с математикой в веселой и увлекательной форме:            </vt:lpstr>
      <vt:lpstr>Включайте математику в вашу ежедневную жизнь.</vt:lpstr>
      <vt:lpstr>Играйте всей семьей в математические настольные игры. </vt:lpstr>
      <vt:lpstr>Слайд 8</vt:lpstr>
      <vt:lpstr>Слайд 9</vt:lpstr>
      <vt:lpstr>Игры на ориентировку в пространстве (право и лево)</vt:lpstr>
      <vt:lpstr>Игра – это радость и удовольствие для детей. С ее помощью можно приобрести новые знания для дальнейшей жизни.</vt:lpstr>
      <vt:lpstr>Спасибо за внимание!</vt:lpstr>
    </vt:vector>
  </TitlesOfParts>
  <Company>office 2007 rus ent: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15</cp:revision>
  <dcterms:created xsi:type="dcterms:W3CDTF">2018-11-12T10:14:38Z</dcterms:created>
  <dcterms:modified xsi:type="dcterms:W3CDTF">2019-01-23T10:46:33Z</dcterms:modified>
</cp:coreProperties>
</file>