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!d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67" r:id="rId9"/>
    <p:sldId id="261" r:id="rId10"/>
    <p:sldId id="273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B7290-D316-4210-BA6D-76FB216FFADC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3A810-E262-426A-8C26-205EB2553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2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Данная презентация</a:t>
            </a:r>
            <a:r>
              <a:rPr lang="ru-RU" baseline="0" dirty="0" smtClean="0"/>
              <a:t> является третьей из серии «Окружающий мир. Живая и неживая природа» и предназначена для проверки ранее полученных знаний по теме.</a:t>
            </a:r>
          </a:p>
          <a:p>
            <a:r>
              <a:rPr lang="ru-RU" baseline="0" dirty="0" smtClean="0"/>
              <a:t>Наш герой предлагает поиграть в игру, где надо убрать лишнюю картинку и объяснить почему. Слайды с 11 по 18 не входят в презентацию, а предназначены для перенаправления гиперссылок со слайдов  с 4 по 8. Возврат со слайдов с 11 по 18 на слайды с 4 по 8 </a:t>
            </a:r>
            <a:r>
              <a:rPr lang="ru-RU" baseline="0" dirty="0" err="1" smtClean="0"/>
              <a:t>происхоодят</a:t>
            </a:r>
            <a:r>
              <a:rPr lang="ru-RU" baseline="0" dirty="0" smtClean="0"/>
              <a:t> при нажатии на мышонка.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A810-E262-426A-8C26-205EB2553C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33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входит в общий показ презентации, предназначен для перенаправления гиперссылок со слайда 6. Возврат на слайд 6 происходит при нажатии на мышонка.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A810-E262-426A-8C26-205EB2553CD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47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входит в общий показ презентации, предназначен для перенаправления гиперссылок со слайда 6. Возврат на слайд 6 происходит при нажатии на мышонка.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A810-E262-426A-8C26-205EB2553CD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6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входит в общий показ презентации, предназначен для перенаправления гиперссылок со слайда 7. Возврат на слайд 7 происходит при нажатии на мышонка.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A810-E262-426A-8C26-205EB2553CD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5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входит в общий показ презентации, предназначен для перенаправления гиперссылок со слайда 7. </a:t>
            </a:r>
            <a:r>
              <a:rPr lang="ru-RU" smtClean="0"/>
              <a:t>Возврат на слайд 7 происходит при нажатии на мышонка.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A810-E262-426A-8C26-205EB2553CD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5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Детям предлагается выбрать</a:t>
            </a:r>
            <a:r>
              <a:rPr lang="ru-RU" baseline="0" dirty="0" smtClean="0"/>
              <a:t> лишнюю картинку. При нажатии на картинки «лев»,  «грибы» и «дерево» происходит гиперссылка на слайд 11. При нажатии на картинку «камни»  гиперссылка отправляет на слайд 12, где указан верный ответ.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A810-E262-426A-8C26-205EB2553C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6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Детям предлагается выбрать</a:t>
            </a:r>
            <a:r>
              <a:rPr lang="ru-RU" baseline="0" dirty="0" smtClean="0"/>
              <a:t> лишнюю картинку. При нажатии на картинки «снег»,  «горы» и «вода» происходит гиперссылка на слайд 13. При нажатии на картинку «божья коровка»  гиперссылка отправляет на слайд 14, где указан верный ответ.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A810-E262-426A-8C26-205EB2553C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Детям предлагается выбрать</a:t>
            </a:r>
            <a:r>
              <a:rPr lang="ru-RU" baseline="0" dirty="0" smtClean="0"/>
              <a:t> лишнюю картинку. При нажатии на картинки «снег»,  «горы» и «вода» происходит гиперссылка на </a:t>
            </a:r>
            <a:r>
              <a:rPr lang="ru-RU" baseline="0" smtClean="0"/>
              <a:t>слайд 17. </a:t>
            </a:r>
            <a:r>
              <a:rPr lang="ru-RU" baseline="0" dirty="0" smtClean="0"/>
              <a:t>При нажатии на картинку «божья коровка»  гиперссылка отправляет на слайд 16, где указан верный ответ.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A810-E262-426A-8C26-205EB2553CD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40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Детям предлагается выбрать</a:t>
            </a:r>
            <a:r>
              <a:rPr lang="ru-RU" baseline="0" dirty="0" smtClean="0"/>
              <a:t> лишнюю картинку. При нажатии на картинки «птица»,  «девочка» и «трава» происходит гиперссылка на слайд 19. При нажатии на картинку «песок»  гиперссылка отправляет на слайд 18, где указан верный ответ.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A810-E262-426A-8C26-205EB2553C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3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входит в общий показ презентации, предназначен для перенаправления гиперссылок со слайда 4. Возврат на слайд 4 происходит при нажатии на мышонка.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A810-E262-426A-8C26-205EB2553CD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2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входит в общий показ презентации, предназначен для перенаправления гиперссылок со слайда 4. Возврат на слайд 4 происходит при нажатии на мышонка.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A810-E262-426A-8C26-205EB2553CD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4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входит в общий показ презентации, предназначен для перенаправления гиперссылок со слайда 5. Возврат на слайд 5 происходит при нажатии на мышонка.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A810-E262-426A-8C26-205EB2553CD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75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входит в общий показ презентации, предназначен для перенаправления гиперссылок со слайда 5. Возврат на слайд 5 происходит при нажатии на мышонка.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A810-E262-426A-8C26-205EB2553CD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4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9BD-D0DA-4DC3-9951-B7043902D2A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AB2A-70DF-4ADD-AE52-E5ED2156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0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9BD-D0DA-4DC3-9951-B7043902D2A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AB2A-70DF-4ADD-AE52-E5ED2156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5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9BD-D0DA-4DC3-9951-B7043902D2A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AB2A-70DF-4ADD-AE52-E5ED2156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1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9BD-D0DA-4DC3-9951-B7043902D2A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AB2A-70DF-4ADD-AE52-E5ED2156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0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9BD-D0DA-4DC3-9951-B7043902D2A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AB2A-70DF-4ADD-AE52-E5ED2156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6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9BD-D0DA-4DC3-9951-B7043902D2A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AB2A-70DF-4ADD-AE52-E5ED2156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3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9BD-D0DA-4DC3-9951-B7043902D2A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AB2A-70DF-4ADD-AE52-E5ED2156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7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9BD-D0DA-4DC3-9951-B7043902D2A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AB2A-70DF-4ADD-AE52-E5ED2156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0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9BD-D0DA-4DC3-9951-B7043902D2A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AB2A-70DF-4ADD-AE52-E5ED2156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0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9BD-D0DA-4DC3-9951-B7043902D2A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AB2A-70DF-4ADD-AE52-E5ED2156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2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9BD-D0DA-4DC3-9951-B7043902D2A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AB2A-70DF-4ADD-AE52-E5ED2156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73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92D050"/>
            </a:gs>
            <a:gs pos="0">
              <a:schemeClr val="accent1">
                <a:lumMod val="45000"/>
                <a:lumOff val="55000"/>
              </a:schemeClr>
            </a:gs>
            <a:gs pos="14000">
              <a:schemeClr val="accent1">
                <a:lumMod val="45000"/>
                <a:lumOff val="55000"/>
              </a:schemeClr>
            </a:gs>
            <a:gs pos="41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49BD-D0DA-4DC3-9951-B7043902D2A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AB2A-70DF-4ADD-AE52-E5ED2156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" Target="slide4.xm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" Target="slide5.xm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" Target="slide6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" Target="slide7.xm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" Target="slide11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13.xm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" Target="slide17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slide" Target="slide16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!d"/><Relationship Id="rId3" Type="http://schemas.openxmlformats.org/officeDocument/2006/relationships/slide" Target="slide19.xm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slide" Target="slide18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andex.ru/clck/jsredir?from=yandex.ru;images/search;images;;&amp;text=&amp;etext=9180.ZtRX9b7fDxuICWXBiWH98uYcjtCi4rauz5rxFN1UxFzDh2nGeZktAQ-oIM4lgfa7EdpQvU9-oh9Xl6FlVBJz5lef5H1Ak-dSwUiLa1hpXZJJTao9NZt1ZFTbzfL382SG.bae72b72279974b464392356b8da5e001ed838ab&amp;uuid=&amp;state=iric5OQ0sS1mPitaa3mxJE61AVKS1Y9siPMmVFsWPIWEtrEgMmapww,,&amp;data=eEwyM2lDYU9Gd1VROE1ZMXhZYkJTY2lOT3E4T0dzb1h1X05UMGcxMGpXbm1qYkVXazcxZzVXN1EzNk5DUkpGNVJZTlZnQXhMc0pKT0dCRXlhcThDMmcwOENhSHQyTGdDblBCY3FQbkxIZXNGTEhmcExXc19GMVE5c2FSTFlNaUJKT2w4M2JweXBta2RsLVN3Ry1wMlZZcFpjQmxFeWlMa2Z4M2NsazBObUo0TUZzc3pNcUNDaVMyMno0SlJZZkw2TFI2SDNOeGxxRmlHOVZoSDFOcVNVVVo0MVA4Sl9NbndfY09RZGU1TnJ6cmZPdkpqaTIxWU9ZdTN3MjBOU2I4b2J5dl9aWU03d1JvRDduY3dvWGxKSU44ZnNnRFdOdncz&amp;sign=47c5316053b460b664c797da186ab0a0&amp;keyno=IMGS_0&amp;b64e=2&amp;l10n=r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2920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Окружающий мир</a:t>
            </a:r>
            <a:r>
              <a:rPr lang="ru-RU" sz="4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ru-RU" sz="4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sz="4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живая природа</a:t>
            </a:r>
            <a:br>
              <a:rPr lang="ru-RU" sz="4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sz="4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неживая природа</a:t>
            </a:r>
            <a:br>
              <a:rPr lang="ru-RU" sz="4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sz="4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ru-RU" sz="4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sz="36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Серия презентаций:</a:t>
            </a:r>
            <a:r>
              <a:rPr lang="ru-RU" sz="3600" b="1" dirty="0"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ru-RU" sz="3600" b="1" dirty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sz="3600" b="1" dirty="0">
                <a:latin typeface="BatangChe" panose="02030609000101010101" pitchFamily="49" charset="-127"/>
                <a:ea typeface="BatangChe" panose="02030609000101010101" pitchFamily="49" charset="-127"/>
              </a:rPr>
              <a:t>часть 3</a:t>
            </a:r>
            <a:r>
              <a:rPr lang="ru-RU" sz="36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. Проверка знаний.</a:t>
            </a:r>
            <a:endParaRPr lang="ru-RU" sz="36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45995"/>
            <a:ext cx="10515600" cy="203669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Автор презентации: </a:t>
            </a:r>
          </a:p>
          <a:p>
            <a:pPr marL="0" indent="0" algn="ctr">
              <a:buNone/>
            </a:pPr>
            <a:r>
              <a:rPr lang="ru-RU" dirty="0" smtClean="0"/>
              <a:t>Яликова Ольга Вячеславовна</a:t>
            </a:r>
          </a:p>
          <a:p>
            <a:pPr marL="0" indent="0" algn="ctr">
              <a:buNone/>
            </a:pPr>
            <a:r>
              <a:rPr lang="ru-RU" dirty="0"/>
              <a:t>в</a:t>
            </a:r>
            <a:r>
              <a:rPr lang="ru-RU" dirty="0" smtClean="0"/>
              <a:t>оспитатель ГБДОУ детский сад №46 </a:t>
            </a:r>
          </a:p>
          <a:p>
            <a:pPr marL="0" indent="0" algn="ctr">
              <a:buNone/>
            </a:pPr>
            <a:r>
              <a:rPr lang="ru-RU" dirty="0" smtClean="0"/>
              <a:t>Московского района г. Санкт-Петербурга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3" y="4676632"/>
            <a:ext cx="1806054" cy="1806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0773" y="4875313"/>
            <a:ext cx="1806054" cy="1806054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1979777" y="1334310"/>
            <a:ext cx="354842" cy="3731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318148" y="2043141"/>
            <a:ext cx="354842" cy="3731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1" y="3468675"/>
            <a:ext cx="3389325" cy="338932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316406" y="0"/>
            <a:ext cx="6127845" cy="2975212"/>
          </a:xfrm>
          <a:prstGeom prst="cloudCallout">
            <a:avLst>
              <a:gd name="adj1" fmla="val -48004"/>
              <a:gd name="adj2" fmla="val 57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новых встреч!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1" y="3468675"/>
            <a:ext cx="3389325" cy="338932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152634" y="313899"/>
            <a:ext cx="6127845" cy="2975212"/>
          </a:xfrm>
          <a:prstGeom prst="cloudCallout">
            <a:avLst>
              <a:gd name="adj1" fmla="val -48004"/>
              <a:gd name="adj2" fmla="val 57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Ой, ошибка!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93" y="3468675"/>
            <a:ext cx="3389325" cy="338932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152634" y="313899"/>
            <a:ext cx="6127845" cy="2975212"/>
          </a:xfrm>
          <a:prstGeom prst="cloudCallout">
            <a:avLst>
              <a:gd name="adj1" fmla="val 771"/>
              <a:gd name="adj2" fmla="val 680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Правильно!!!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1" y="5010630"/>
            <a:ext cx="2236447" cy="1427162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31" y="3289111"/>
            <a:ext cx="1683806" cy="1426848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80" y="3497872"/>
            <a:ext cx="3632784" cy="2318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5" y="2563845"/>
            <a:ext cx="1447728" cy="180966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3211483" y="313899"/>
            <a:ext cx="6127845" cy="2975212"/>
          </a:xfrm>
          <a:prstGeom prst="cloudCallout">
            <a:avLst>
              <a:gd name="adj1" fmla="val 771"/>
              <a:gd name="adj2" fmla="val 680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Лев, грибы и дерево – это живая природа.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152632" y="313899"/>
            <a:ext cx="6127845" cy="2975212"/>
          </a:xfrm>
          <a:prstGeom prst="cloudCallout">
            <a:avLst>
              <a:gd name="adj1" fmla="val 771"/>
              <a:gd name="adj2" fmla="val 680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Камни – это неживая природа.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1" y="3468675"/>
            <a:ext cx="3389325" cy="338932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152634" y="313899"/>
            <a:ext cx="6127845" cy="2975212"/>
          </a:xfrm>
          <a:prstGeom prst="cloudCallout">
            <a:avLst>
              <a:gd name="adj1" fmla="val -48004"/>
              <a:gd name="adj2" fmla="val 57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93" y="3468675"/>
            <a:ext cx="3389325" cy="338932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152634" y="313899"/>
            <a:ext cx="6127845" cy="2975212"/>
          </a:xfrm>
          <a:prstGeom prst="cloudCallout">
            <a:avLst>
              <a:gd name="adj1" fmla="val 771"/>
              <a:gd name="adj2" fmla="val 680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Правильно!!!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182058" y="313899"/>
            <a:ext cx="6127845" cy="2975212"/>
          </a:xfrm>
          <a:prstGeom prst="cloudCallout">
            <a:avLst>
              <a:gd name="adj1" fmla="val 771"/>
              <a:gd name="adj2" fmla="val 680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Снег, горы и вода – это неживая природа.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182058" y="313899"/>
            <a:ext cx="6127845" cy="2975212"/>
          </a:xfrm>
          <a:prstGeom prst="cloudCallout">
            <a:avLst>
              <a:gd name="adj1" fmla="val 771"/>
              <a:gd name="adj2" fmla="val 680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Божья коровка – это живая природа.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2" y="1118488"/>
            <a:ext cx="2039184" cy="11470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2" y="5163337"/>
            <a:ext cx="2035163" cy="11447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49" y="3038699"/>
            <a:ext cx="2676588" cy="26765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2" y="3185473"/>
            <a:ext cx="1786722" cy="11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1" y="3468675"/>
            <a:ext cx="3389325" cy="338932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152634" y="313899"/>
            <a:ext cx="6127845" cy="2975212"/>
          </a:xfrm>
          <a:prstGeom prst="cloudCallout">
            <a:avLst>
              <a:gd name="adj1" fmla="val -48004"/>
              <a:gd name="adj2" fmla="val 57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Ой, ошибка!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93" y="3468675"/>
            <a:ext cx="3389325" cy="338932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152634" y="313899"/>
            <a:ext cx="6127845" cy="2975212"/>
          </a:xfrm>
          <a:prstGeom prst="cloudCallout">
            <a:avLst>
              <a:gd name="adj1" fmla="val 771"/>
              <a:gd name="adj2" fmla="val 680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Правильно!!!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211483" y="313899"/>
            <a:ext cx="6127845" cy="2975212"/>
          </a:xfrm>
          <a:prstGeom prst="cloudCallout">
            <a:avLst>
              <a:gd name="adj1" fmla="val 771"/>
              <a:gd name="adj2" fmla="val 680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Дождь, облака и солнце – это неживая природа.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211482" y="313899"/>
            <a:ext cx="6127845" cy="2975212"/>
          </a:xfrm>
          <a:prstGeom prst="cloudCallout">
            <a:avLst>
              <a:gd name="adj1" fmla="val 771"/>
              <a:gd name="adj2" fmla="val 680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Цветы – это живая природа.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5" y="4956281"/>
            <a:ext cx="1430481" cy="10728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76" y="3385478"/>
            <a:ext cx="3499401" cy="23329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1" y="3289111"/>
            <a:ext cx="1469068" cy="10728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6" y="1503801"/>
            <a:ext cx="1573529" cy="103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1" y="3468675"/>
            <a:ext cx="3389325" cy="338932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152634" y="313899"/>
            <a:ext cx="6127845" cy="2975212"/>
          </a:xfrm>
          <a:prstGeom prst="cloudCallout">
            <a:avLst>
              <a:gd name="adj1" fmla="val -48004"/>
              <a:gd name="adj2" fmla="val 57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Подумайте ещё!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93" y="3468675"/>
            <a:ext cx="3389325" cy="338932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152634" y="313899"/>
            <a:ext cx="6127845" cy="2975212"/>
          </a:xfrm>
          <a:prstGeom prst="cloudCallout">
            <a:avLst>
              <a:gd name="adj1" fmla="val 771"/>
              <a:gd name="adj2" fmla="val 680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Правильно!!!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211483" y="313899"/>
            <a:ext cx="6127845" cy="2975212"/>
          </a:xfrm>
          <a:prstGeom prst="cloudCallout">
            <a:avLst>
              <a:gd name="adj1" fmla="val 771"/>
              <a:gd name="adj2" fmla="val 680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Птица, девочка и трава – это живая природа.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182058" y="313899"/>
            <a:ext cx="6127845" cy="2975212"/>
          </a:xfrm>
          <a:prstGeom prst="cloudCallout">
            <a:avLst>
              <a:gd name="adj1" fmla="val 771"/>
              <a:gd name="adj2" fmla="val 680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Песок  – это неживая природа.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32" y="2289630"/>
            <a:ext cx="1154426" cy="14430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31" y="3333684"/>
            <a:ext cx="3711421" cy="27835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5" y="279781"/>
            <a:ext cx="1924044" cy="14430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9" y="4776717"/>
            <a:ext cx="2105549" cy="134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1" y="3468675"/>
            <a:ext cx="3389325" cy="338932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152634" y="313899"/>
            <a:ext cx="6127845" cy="2975212"/>
          </a:xfrm>
          <a:prstGeom prst="cloudCallout">
            <a:avLst>
              <a:gd name="adj1" fmla="val -48004"/>
              <a:gd name="adj2" fmla="val 57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Неверно!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8" y="3468675"/>
            <a:ext cx="3389325" cy="338932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316406" y="0"/>
            <a:ext cx="6127845" cy="2975212"/>
          </a:xfrm>
          <a:prstGeom prst="cloudCallout">
            <a:avLst>
              <a:gd name="adj1" fmla="val -48004"/>
              <a:gd name="adj2" fmla="val 57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Привет!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мышонок.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3316406" y="-10772"/>
            <a:ext cx="6127845" cy="2975212"/>
          </a:xfrm>
          <a:prstGeom prst="cloudCallout">
            <a:avLst>
              <a:gd name="adj1" fmla="val -48004"/>
              <a:gd name="adj2" fmla="val 57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помните как меня зовут…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3316406" y="-21544"/>
            <a:ext cx="6127845" cy="2975212"/>
          </a:xfrm>
          <a:prstGeom prst="cloudCallout">
            <a:avLst>
              <a:gd name="adj1" fmla="val -48004"/>
              <a:gd name="adj2" fmla="val 57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Молодцы!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1" y="3468675"/>
            <a:ext cx="3389325" cy="338932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316406" y="0"/>
            <a:ext cx="6127845" cy="2975212"/>
          </a:xfrm>
          <a:prstGeom prst="cloudCallout">
            <a:avLst>
              <a:gd name="adj1" fmla="val -48004"/>
              <a:gd name="adj2" fmla="val 57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мы поиграем в игру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3316406" y="-36558"/>
            <a:ext cx="6127845" cy="2975212"/>
          </a:xfrm>
          <a:prstGeom prst="cloudCallout">
            <a:avLst>
              <a:gd name="adj1" fmla="val -48004"/>
              <a:gd name="adj2" fmla="val 57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найти лишнюю картинку</a:t>
            </a:r>
            <a:endParaRPr lang="ru-RU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316406" y="-36558"/>
            <a:ext cx="6127845" cy="2975212"/>
          </a:xfrm>
          <a:prstGeom prst="cloudCallout">
            <a:avLst>
              <a:gd name="adj1" fmla="val -48004"/>
              <a:gd name="adj2" fmla="val 57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Готовы? 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316406" y="-73116"/>
            <a:ext cx="6127845" cy="2975212"/>
          </a:xfrm>
          <a:prstGeom prst="cloudCallout">
            <a:avLst>
              <a:gd name="adj1" fmla="val -48004"/>
              <a:gd name="adj2" fmla="val 57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Начинаем!!!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2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52" y="3445863"/>
            <a:ext cx="1678676" cy="3212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66" y="2877588"/>
            <a:ext cx="1975643" cy="3780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10" y="3333695"/>
            <a:ext cx="1678676" cy="3212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73" y="2142699"/>
            <a:ext cx="2301062" cy="44033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24" y="3029509"/>
            <a:ext cx="1867878" cy="35743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81" y="2284068"/>
            <a:ext cx="2214482" cy="42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6" y="4160290"/>
            <a:ext cx="3866489" cy="2467354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44" y="339486"/>
            <a:ext cx="3410820" cy="2890310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23" y="3800526"/>
            <a:ext cx="4162267" cy="2656101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0" y="207638"/>
            <a:ext cx="2932605" cy="36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4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5" y="120270"/>
            <a:ext cx="5318080" cy="2991420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8" y="3506423"/>
            <a:ext cx="5307593" cy="2985522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5" y="184353"/>
            <a:ext cx="3001120" cy="300112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9" y="3384526"/>
            <a:ext cx="4659672" cy="31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6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88" y="3570293"/>
            <a:ext cx="4128851" cy="3096638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" y="3761362"/>
            <a:ext cx="4541736" cy="3027824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15" y="198749"/>
            <a:ext cx="4240224" cy="3096638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9" y="198749"/>
            <a:ext cx="4541736" cy="29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9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90" y="3534896"/>
            <a:ext cx="2516547" cy="3145684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2" y="109181"/>
            <a:ext cx="4194245" cy="3145684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78" y="231183"/>
            <a:ext cx="4194245" cy="314568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22" y="3758338"/>
            <a:ext cx="4589909" cy="292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1" y="3468675"/>
            <a:ext cx="3389325" cy="338932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152634" y="313899"/>
            <a:ext cx="6127845" cy="2975212"/>
          </a:xfrm>
          <a:prstGeom prst="cloudCallout">
            <a:avLst>
              <a:gd name="adj1" fmla="val -48004"/>
              <a:gd name="adj2" fmla="val 57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Молодцы!!!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02337" cy="6240391"/>
          </a:xfrm>
        </p:spPr>
        <p:txBody>
          <a:bodyPr numCol="1">
            <a:normAutofit/>
          </a:bodyPr>
          <a:lstStyle/>
          <a:p>
            <a:pPr algn="ctr" fontAlgn="ctr"/>
            <a:r>
              <a:rPr lang="ru-RU" b="1" dirty="0" smtClean="0"/>
              <a:t>Картинки </a:t>
            </a:r>
            <a:r>
              <a:rPr lang="ru-RU" b="1" dirty="0" smtClean="0"/>
              <a:t>и фотоматериалы для презентации взяты </a:t>
            </a:r>
            <a:r>
              <a:rPr lang="ru-RU" b="1" dirty="0" smtClean="0"/>
              <a:t>из свободного доступа  </a:t>
            </a:r>
            <a:r>
              <a:rPr lang="ru-RU" b="1" dirty="0" err="1" smtClean="0"/>
              <a:t>интернетресурсов</a:t>
            </a:r>
            <a:r>
              <a:rPr lang="ru-RU" b="1" smtClean="0"/>
              <a:t>.</a:t>
            </a:r>
            <a:r>
              <a:rPr lang="en-US" sz="3200" dirty="0" smtClean="0">
                <a:hlinkClick r:id="rId2"/>
              </a:rPr>
              <a:t/>
            </a:r>
            <a:br>
              <a:rPr lang="en-US" sz="3200" dirty="0" smtClean="0">
                <a:hlinkClick r:id="rId2"/>
              </a:rPr>
            </a:br>
            <a:endParaRPr lang="ru-RU" sz="3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422409" y="149035"/>
            <a:ext cx="5480713" cy="624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3200" dirty="0" smtClean="0">
                <a:hlinkClick r:id="rId2"/>
              </a:rPr>
              <a:t/>
            </a:r>
            <a:br>
              <a:rPr lang="en-US" sz="3200" dirty="0" smtClean="0">
                <a:hlinkClick r:id="rId2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2765" y="3269230"/>
            <a:ext cx="3389325" cy="33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242</TotalTime>
  <Words>625</Words>
  <Application>Microsoft Office PowerPoint</Application>
  <PresentationFormat>Широкоэкранный</PresentationFormat>
  <Paragraphs>63</Paragraphs>
  <Slides>19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BatangChe</vt:lpstr>
      <vt:lpstr>Arial</vt:lpstr>
      <vt:lpstr>Calibri</vt:lpstr>
      <vt:lpstr>Calibri Light</vt:lpstr>
      <vt:lpstr>Тема Office</vt:lpstr>
      <vt:lpstr>Окружающий мир живая природа неживая природа  Серия презентаций: часть 3. Проверка знаний.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Картинки и фотоматериалы для презентации взяты из свободного доступа  интернетресурсов.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29</cp:revision>
  <dcterms:created xsi:type="dcterms:W3CDTF">2021-02-14T13:50:58Z</dcterms:created>
  <dcterms:modified xsi:type="dcterms:W3CDTF">2021-02-15T11:57:12Z</dcterms:modified>
</cp:coreProperties>
</file>