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29" r:id="rId4"/>
    <p:sldId id="330" r:id="rId5"/>
    <p:sldId id="306" r:id="rId6"/>
    <p:sldId id="307" r:id="rId7"/>
    <p:sldId id="308" r:id="rId8"/>
    <p:sldId id="309" r:id="rId9"/>
    <p:sldId id="259" r:id="rId10"/>
    <p:sldId id="262" r:id="rId11"/>
    <p:sldId id="261" r:id="rId12"/>
    <p:sldId id="263" r:id="rId13"/>
    <p:sldId id="264" r:id="rId14"/>
    <p:sldId id="265" r:id="rId15"/>
    <p:sldId id="310" r:id="rId16"/>
    <p:sldId id="312" r:id="rId17"/>
    <p:sldId id="327" r:id="rId18"/>
    <p:sldId id="322" r:id="rId19"/>
    <p:sldId id="320" r:id="rId20"/>
    <p:sldId id="321" r:id="rId21"/>
    <p:sldId id="326" r:id="rId22"/>
    <p:sldId id="325" r:id="rId23"/>
    <p:sldId id="324" r:id="rId24"/>
    <p:sldId id="323" r:id="rId25"/>
    <p:sldId id="316" r:id="rId26"/>
    <p:sldId id="333" r:id="rId27"/>
    <p:sldId id="336" r:id="rId28"/>
    <p:sldId id="331" r:id="rId29"/>
    <p:sldId id="328" r:id="rId30"/>
    <p:sldId id="334" r:id="rId31"/>
    <p:sldId id="335" r:id="rId32"/>
    <p:sldId id="332" r:id="rId33"/>
    <p:sldId id="337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audio" Target="../media/audio2.wav"/><Relationship Id="rId21" Type="http://schemas.openxmlformats.org/officeDocument/2006/relationships/image" Target="../media/image61.wmf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emf"/><Relationship Id="rId2" Type="http://schemas.openxmlformats.org/officeDocument/2006/relationships/audio" Target="../media/audio1.wav"/><Relationship Id="rId16" Type="http://schemas.openxmlformats.org/officeDocument/2006/relationships/image" Target="../media/image56.jpeg"/><Relationship Id="rId20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gif"/><Relationship Id="rId19" Type="http://schemas.openxmlformats.org/officeDocument/2006/relationships/image" Target="../media/image59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ultworld.ru/besplatnye-prikolnye-kartinki-po-pozharnoj-bezopasnosti-dlya-detej.html" TargetMode="External"/><Relationship Id="rId13" Type="http://schemas.openxmlformats.org/officeDocument/2006/relationships/hyperlink" Target="http://content.foto.mail.ru/bk/yuliya_buslova/_blogs/i-3666.jpg" TargetMode="External"/><Relationship Id="rId18" Type="http://schemas.openxmlformats.org/officeDocument/2006/relationships/hyperlink" Target="http://i036.radikal.ru/0908/6b/c53c2e9e73b5.jpg" TargetMode="External"/><Relationship Id="rId26" Type="http://schemas.openxmlformats.org/officeDocument/2006/relationships/hyperlink" Target="http://www.libex.ru/dimg/139d9.jpg" TargetMode="External"/><Relationship Id="rId3" Type="http://schemas.openxmlformats.org/officeDocument/2006/relationships/hyperlink" Target="http://viki.rdf.ru/item/2586/download/" TargetMode="External"/><Relationship Id="rId21" Type="http://schemas.openxmlformats.org/officeDocument/2006/relationships/hyperlink" Target="http://static.ozone.ru/multimedia/books_covers/1003282052.jpg" TargetMode="External"/><Relationship Id="rId7" Type="http://schemas.openxmlformats.org/officeDocument/2006/relationships/hyperlink" Target="http://www.pojarnayabezopasnost.ru/vospitatel/zagadki.html" TargetMode="External"/><Relationship Id="rId12" Type="http://schemas.openxmlformats.org/officeDocument/2006/relationships/hyperlink" Target="http://files.hasici-markvartovice.webnode.com/200000312-ec31aed2bb/fireman22.gif" TargetMode="External"/><Relationship Id="rId17" Type="http://schemas.openxmlformats.org/officeDocument/2006/relationships/hyperlink" Target="http://www.yarskonline.ru/upload_files/news/470_1.jpg" TargetMode="External"/><Relationship Id="rId25" Type="http://schemas.openxmlformats.org/officeDocument/2006/relationships/hyperlink" Target="http://bukinist.su/books_imgs/2720_3773_04.jpg" TargetMode="External"/><Relationship Id="rId33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hyperlink" Target="http://s3-eu-west-1.amazonaws.com/idei74/upload/stuff/big/2S9m5O3ax0ZxneweQ1.jpg" TargetMode="External"/><Relationship Id="rId20" Type="http://schemas.openxmlformats.org/officeDocument/2006/relationships/hyperlink" Target="http://www.bezformata.ru/content/Images/000/004/266/image4266699.jpg" TargetMode="External"/><Relationship Id="rId29" Type="http://schemas.openxmlformats.org/officeDocument/2006/relationships/hyperlink" Target="http://vozmimp3.com/?string=%C3%E8%EC%ED+%CA%C2%C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vospitatelnaya-rabota/kvn-po-pravilam-pozharnoi-bezopasnosti" TargetMode="External"/><Relationship Id="rId11" Type="http://schemas.openxmlformats.org/officeDocument/2006/relationships/hyperlink" Target="http://www.pravmir.ru/uploads/fire-460.jpg" TargetMode="External"/><Relationship Id="rId24" Type="http://schemas.openxmlformats.org/officeDocument/2006/relationships/hyperlink" Target="http://www.mp3-kniga.ru/bibliofil/img/marshak-geroy1971.jpg" TargetMode="External"/><Relationship Id="rId32" Type="http://schemas.openxmlformats.org/officeDocument/2006/relationships/hyperlink" Target="http://www.audiopoisk.com/track/no/mp3/pesni-pojarnih---esli-vdrug/" TargetMode="External"/><Relationship Id="rId5" Type="http://schemas.openxmlformats.org/officeDocument/2006/relationships/hyperlink" Target="http://pedsovet.su/load/243-1-0-11308" TargetMode="External"/><Relationship Id="rId15" Type="http://schemas.openxmlformats.org/officeDocument/2006/relationships/hyperlink" Target="http://img0.liveinternet.ru/images/attach/c/6/89/521/89521002_large_04.jpg" TargetMode="External"/><Relationship Id="rId23" Type="http://schemas.openxmlformats.org/officeDocument/2006/relationships/hyperlink" Target="http://detizdat.ucoz.org/_ph/26/2/597205215.jpg" TargetMode="External"/><Relationship Id="rId28" Type="http://schemas.openxmlformats.org/officeDocument/2006/relationships/hyperlink" Target="http://primarytuition.webs.com/ChildrenDrawing.jpg" TargetMode="External"/><Relationship Id="rId10" Type="http://schemas.openxmlformats.org/officeDocument/2006/relationships/hyperlink" Target="http://img12.nnm.ru/7/1/2/d/f/d1cf56395fe5acef0b3382fcfb1.jpg" TargetMode="External"/><Relationship Id="rId19" Type="http://schemas.openxmlformats.org/officeDocument/2006/relationships/hyperlink" Target="http://0.tqn.com/d/chemistry/1/0/D/2/1/Gasmask_nva.jpg" TargetMode="External"/><Relationship Id="rId31" Type="http://schemas.openxmlformats.org/officeDocument/2006/relationships/hyperlink" Target="http://draste.ru/music/view/10794?q" TargetMode="External"/><Relationship Id="rId4" Type="http://schemas.openxmlformats.org/officeDocument/2006/relationships/hyperlink" Target="http://viki.rdf.ru/item/1891/" TargetMode="External"/><Relationship Id="rId9" Type="http://schemas.openxmlformats.org/officeDocument/2006/relationships/hyperlink" Target="http://cs11453.userapi.com/u8620368/-14/x_47381aa7.jpg" TargetMode="External"/><Relationship Id="rId14" Type="http://schemas.openxmlformats.org/officeDocument/2006/relationships/hyperlink" Target="http://img0.liveinternet.ru/images/attach/c/3/75/180/75180432_hotflame.jpg" TargetMode="External"/><Relationship Id="rId22" Type="http://schemas.openxmlformats.org/officeDocument/2006/relationships/hyperlink" Target="http://s-marshak.ru/books/k/k18/k18_01.jpg" TargetMode="External"/><Relationship Id="rId27" Type="http://schemas.openxmlformats.org/officeDocument/2006/relationships/hyperlink" Target="http://www.dialcon.ru/uploads/Image/item/size/vk101-43.gif" TargetMode="External"/><Relationship Id="rId30" Type="http://schemas.openxmlformats.org/officeDocument/2006/relationships/hyperlink" Target="http://poiskm.ru/song/16854040-KVN-Kapitan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2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slide" Target="slide15.xml"/><Relationship Id="rId10" Type="http://schemas.openxmlformats.org/officeDocument/2006/relationships/image" Target="../media/image4.gif"/><Relationship Id="rId4" Type="http://schemas.openxmlformats.org/officeDocument/2006/relationships/slide" Target="slide27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КВН по пожарной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75" y="2992438"/>
            <a:ext cx="393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начальных классов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067175" y="5300663"/>
            <a:ext cx="4897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Попкова Елена Петровна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19425"/>
            <a:ext cx="2451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8043863" y="59944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338" y="1376363"/>
          <a:ext cx="8569325" cy="4506913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773238"/>
          <a:ext cx="8207375" cy="4389120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слуги, но и страшные господа.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Огонь маслом заливать, лишь огня добавлять.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Искру туши до пожара, беду отводи до удара.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Кто огня не бережётся, тот скоро обожжётся.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От маленькой искры большой пожар бывает.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Огонь – не вода, охватит – не выплывешь.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02550" y="62103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713" y="260350"/>
            <a:ext cx="6121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ПРОТИВОПОЖАРНЫЕ </a:t>
            </a:r>
          </a:p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446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313" y="4487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500938" y="6000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35288" y="404813"/>
            <a:ext cx="33004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КАПИТАНЫ</a:t>
            </a:r>
          </a:p>
        </p:txBody>
      </p:sp>
      <p:pic>
        <p:nvPicPr>
          <p:cNvPr id="30723" name="Picture 2" descr="IMG_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412875"/>
            <a:ext cx="6948488" cy="429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652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874000" y="59753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35113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треском,  щёлканьем и громом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12954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268413"/>
            <a:ext cx="34591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1484313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06500"/>
            <a:ext cx="3429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Нам попался очень плохой уголь, он сам загорелся у нас в трюме.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7488"/>
            <a:ext cx="2616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088" y="60404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113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333375"/>
            <a:ext cx="610552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116013" y="1431925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«Огоньки»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«Спасатели»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«Огнетушители»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6288" y="40195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«Угольки»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1038" y="407670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«Искорки»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92725" y="1403350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«Пожарные»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75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924175"/>
            <a:ext cx="2451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395288" y="333375"/>
            <a:ext cx="8640762" cy="7413625"/>
          </a:xfrm>
        </p:spPr>
        <p:txBody>
          <a:bodyPr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«Юные пожарные»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"/>
              </a:rPr>
              <a:t>http://viki.rdf.ru/item/2586/download/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«Огонь – опасная игра»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4"/>
              </a:rPr>
              <a:t>http://viki.rdf.ru/item/1891/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пожарной безопасности - 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http://pedsovet.su/load/243-1-0-11308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правилам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http://nsportal.ru/nachalnaya-shkola/vospitatelnaya-rabota/kvn-po-pravilam-pozharnoi-bezopasnosti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Загадки по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7"/>
              </a:rPr>
              <a:t>http://www.pojarnayabezopasnost.ru/vospitatel/zagadki.html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с детьми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8"/>
              </a:rPr>
              <a:t>http://multworld.ru/besplatnye-prikolnye-kartinki-po-pozharnoj-bezopasnosti-dlya-detej.html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спичечного коробка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9"/>
              </a:rPr>
              <a:t>http://cs11453.userapi.com/u8620368/-14/x_47381aa7.jpg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огня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0"/>
              </a:rPr>
              <a:t>http://img12.nnm.ru/7/1/2/d/f/d1cf56395fe5acef0b3382fcfb1.jpg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пожара-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1"/>
              </a:rPr>
              <a:t>http://www.pravmir.ru/uploads/fire-460.jpg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2"/>
              </a:rPr>
              <a:t>http://files.hasici-markvartovice.webnode.com/200000312-ec31aed2bb/fireman22.gif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молнии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3"/>
              </a:rPr>
              <a:t>http://content.foto.mail.ru/bk/yuliya_buslova/_blogs/i-3666.jpg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спички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4"/>
              </a:rPr>
              <a:t>http://img0.liveinternet.ru/images/attach/c/3/75/180/75180432_hotflame.jpg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грозы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5"/>
              </a:rPr>
              <a:t>http://img0.liveinternet.ru/images/attach/c/6/89/521/89521002_large_04.jpg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утюга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6"/>
              </a:rPr>
              <a:t>http://s3-eu-west-1.amazonaws.com/idei74/upload/stuff/big/2S9m5O3ax0ZxneweQ1.jpg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дыма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7"/>
              </a:rPr>
              <a:t>http://www.yarskonline.ru/upload_files/news/470_1.jpg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свечи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8"/>
              </a:rPr>
              <a:t>http://i036.radikal.ru/0908/6b/c53c2e9e73b5.jpg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противогаза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9"/>
              </a:rPr>
              <a:t>http://0.tqn.com/d/chemistry/1/0/D/2/1/Gasmask_nva.jpg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пожарной машины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0"/>
              </a:rPr>
              <a:t>http://www.bezformata.ru/content/Images/000/004/266/image4266699.jpg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К. И. Чуковского «Путаница»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1"/>
              </a:rPr>
              <a:t>http://static.ozone.ru/multimedia/books_covers/1003282052.jpg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«Кошкин дом»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2"/>
              </a:rPr>
              <a:t>http://s-marshak.ru/books/k/k18/k18_01.jpg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С. Михалкова «Дядя Стёпа»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3"/>
              </a:rPr>
              <a:t>http://detizdat.ucoz.org/_ph/26/2/597205215.jpg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«Рассказ о неизвестном герое»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4"/>
              </a:rPr>
              <a:t>http://www.mp3-kniga.ru/bibliofil/img/marshak-geroy1971.jpg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«Пожар»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5"/>
              </a:rPr>
              <a:t>http://bukinist.su/books_imgs/2720_3773_04.jpg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Б. Житкова «Пожар в море»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6"/>
              </a:rPr>
              <a:t>http://www.libex.ru/dimg/139d9.jpg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скрипичного ключа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7"/>
              </a:rPr>
              <a:t>http://www.dialcon.ru/uploads/Image/item/size/vk101-43.gif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детей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8"/>
              </a:rPr>
              <a:t>http://primarytuition.webs.com/ChildrenDrawing.jpg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Гимн КВН. Выход команд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29"/>
              </a:rPr>
              <a:t>http://vozmimp3.com/?string=%C3%E8%EC%ED+%CA%C2%CD</a:t>
            </a:r>
            <a:endParaRPr lang="ru-RU" sz="11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КВН. Капитаны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0"/>
              </a:rPr>
              <a:t>http://poiskm.ru/song/16854040-KVN-Kapitani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Частушки. Минус-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1"/>
              </a:rPr>
              <a:t>http://draste.ru/music/view/10794?q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Песни пожарных. Если вдруг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2"/>
              </a:rPr>
              <a:t>http://www.audiopoisk.com/track/no/mp3/pesni-pojarnih---esli-vdrug/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96950" y="14288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pic>
        <p:nvPicPr>
          <p:cNvPr id="47108" name="Рисунок 1" descr="Описание: http://pedsovet.su/img/post-img/author.p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57200" y="4176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652463" y="4076700"/>
            <a:ext cx="27368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3588" y="40449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Знатоки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3" name="Рисунок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463" y="2500313"/>
            <a:ext cx="9255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5375" y="2689225"/>
            <a:ext cx="116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8020050" y="5732463"/>
            <a:ext cx="817563" cy="687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1048</Words>
  <Application>Microsoft Office PowerPoint</Application>
  <PresentationFormat>Экран (4:3)</PresentationFormat>
  <Paragraphs>243</Paragraphs>
  <Slides>34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Димон</cp:lastModifiedBy>
  <cp:revision>117</cp:revision>
  <dcterms:created xsi:type="dcterms:W3CDTF">2011-06-11T07:59:27Z</dcterms:created>
  <dcterms:modified xsi:type="dcterms:W3CDTF">2019-10-11T09:04:08Z</dcterms:modified>
</cp:coreProperties>
</file>