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75" r:id="rId4"/>
    <p:sldId id="287" r:id="rId5"/>
    <p:sldId id="284" r:id="rId6"/>
    <p:sldId id="278" r:id="rId7"/>
    <p:sldId id="285" r:id="rId8"/>
    <p:sldId id="286" r:id="rId9"/>
    <p:sldId id="274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1AEA7E-2769-4E64-BEA5-CED8C7B67D25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916A67-CD97-4AA9-8A76-4396DE94B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eronika\Desktop\&#1057;&#1087;&#1086;&#1082;&#1086;&#1081;&#1085;&#1072;&#1103;%20&#1084;&#1091;&#1079;&#1099;&#1082;&#1072;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eronika\Downloads\&#1055;&#1077;&#1089;&#1077;&#1085;&#1082;&#1072;%20&#1076;&#1088;&#1091;&#1079;&#1077;&#1081;%20&#1041;&#1088;&#1077;&#1084;%20&#1052;&#1091;&#1079;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05400"/>
            <a:ext cx="6560234" cy="771872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rhivurokov.ru/multiurok/html/2017/07/08/s_5960b3265705d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0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692696"/>
            <a:ext cx="5760640" cy="1988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err="1" smtClean="0">
                <a:ln/>
                <a:solidFill>
                  <a:srgbClr val="7030A0"/>
                </a:solidFill>
              </a:rPr>
              <a:t>Утуе</a:t>
            </a:r>
            <a:r>
              <a:rPr lang="ru-RU" sz="7200" b="1" dirty="0" smtClean="0">
                <a:ln/>
                <a:solidFill>
                  <a:srgbClr val="7030A0"/>
                </a:solidFill>
              </a:rPr>
              <a:t> </a:t>
            </a:r>
            <a:r>
              <a:rPr lang="ru-RU" sz="7200" b="1" dirty="0" err="1" smtClean="0">
                <a:ln/>
                <a:solidFill>
                  <a:srgbClr val="7030A0"/>
                </a:solidFill>
              </a:rPr>
              <a:t>сы</a:t>
            </a:r>
            <a:r>
              <a:rPr lang="en-US" sz="7200" b="1" dirty="0" smtClean="0">
                <a:ln/>
                <a:solidFill>
                  <a:srgbClr val="7030A0"/>
                </a:solidFill>
              </a:rPr>
              <a:t>h</a:t>
            </a:r>
            <a:r>
              <a:rPr lang="ru-RU" sz="7200" b="1" dirty="0" err="1" smtClean="0">
                <a:ln/>
                <a:solidFill>
                  <a:srgbClr val="7030A0"/>
                </a:solidFill>
              </a:rPr>
              <a:t>ыан</a:t>
            </a:r>
            <a:endParaRPr lang="ru-RU" sz="72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4653136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7030A0"/>
                </a:solidFill>
              </a:rPr>
              <a:t>До5ордо</a:t>
            </a:r>
            <a:r>
              <a:rPr lang="en-US" sz="6000" b="1" dirty="0" smtClean="0">
                <a:ln/>
                <a:solidFill>
                  <a:srgbClr val="7030A0"/>
                </a:solidFill>
              </a:rPr>
              <a:t>h</a:t>
            </a:r>
            <a:r>
              <a:rPr lang="ru-RU" sz="6000" b="1" dirty="0" err="1" smtClean="0">
                <a:ln/>
                <a:solidFill>
                  <a:srgbClr val="7030A0"/>
                </a:solidFill>
              </a:rPr>
              <a:t>уу</a:t>
            </a:r>
            <a:endParaRPr lang="ru-RU" sz="6000" b="1" dirty="0" smtClean="0">
              <a:ln/>
              <a:solidFill>
                <a:srgbClr val="7030A0"/>
              </a:solidFill>
            </a:endParaRPr>
          </a:p>
          <a:p>
            <a:pPr algn="ctr"/>
            <a:r>
              <a:rPr lang="ru-RU" sz="6000" b="1" cap="none" spc="0" dirty="0" smtClean="0">
                <a:ln/>
                <a:solidFill>
                  <a:srgbClr val="7030A0"/>
                </a:solidFill>
                <a:effectLst/>
              </a:rPr>
              <a:t> </a:t>
            </a:r>
            <a:endParaRPr lang="ru-RU" sz="60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rhivurokov.ru/multiurok/html/2017/07/08/s_5960b3265705d/im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покой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77072"/>
            <a:ext cx="8183880" cy="231574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Утуе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сыьыан</a:t>
            </a:r>
            <a:r>
              <a:rPr lang="ru-RU" sz="3200" b="1" i="1" dirty="0" smtClean="0">
                <a:solidFill>
                  <a:srgbClr val="002060"/>
                </a:solidFill>
              </a:rPr>
              <a:t> –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дьонно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кемелеьуу</a:t>
            </a:r>
            <a:r>
              <a:rPr lang="ru-RU" sz="3200" b="1" i="1" dirty="0" smtClean="0">
                <a:solidFill>
                  <a:srgbClr val="002060"/>
                </a:solidFill>
              </a:rPr>
              <a:t>, эйэ5эс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сыьыан</a:t>
            </a:r>
            <a:r>
              <a:rPr lang="ru-RU" sz="3200" b="1" i="1" dirty="0" smtClean="0">
                <a:solidFill>
                  <a:srgbClr val="002060"/>
                </a:solidFill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тулалыыр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эйгэни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харыстааьын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Картинки по запросу доброта картинки для де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36436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доброта картинки для дет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4087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183880" cy="1813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Утуе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сы</a:t>
            </a:r>
            <a:r>
              <a:rPr smtClean="0">
                <a:solidFill>
                  <a:srgbClr val="FF0000"/>
                </a:solidFill>
              </a:rPr>
              <a:t>h</a:t>
            </a:r>
            <a:r>
              <a:rPr lang="ru-RU" dirty="0" err="1" smtClean="0">
                <a:solidFill>
                  <a:srgbClr val="FF0000"/>
                </a:solidFill>
              </a:rPr>
              <a:t>ыан-бэйэ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бэйэни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харыстаа</a:t>
            </a:r>
            <a:r>
              <a:rPr smtClean="0">
                <a:solidFill>
                  <a:srgbClr val="FF0000"/>
                </a:solidFill>
              </a:rPr>
              <a:t>h</a:t>
            </a:r>
            <a:r>
              <a:rPr lang="ru-RU" dirty="0" err="1" smtClean="0">
                <a:solidFill>
                  <a:srgbClr val="FF0000"/>
                </a:solidFill>
              </a:rPr>
              <a:t>ын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таптаа</a:t>
            </a:r>
            <a:r>
              <a:rPr smtClean="0">
                <a:solidFill>
                  <a:srgbClr val="FF0000"/>
                </a:solidFill>
              </a:rPr>
              <a:t>h</a:t>
            </a:r>
            <a:r>
              <a:rPr lang="ru-RU" dirty="0" err="1" smtClean="0">
                <a:solidFill>
                  <a:srgbClr val="FF0000"/>
                </a:solidFill>
              </a:rPr>
              <a:t>ын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убааста</a:t>
            </a:r>
            <a:r>
              <a:rPr smtClean="0">
                <a:solidFill>
                  <a:srgbClr val="FF0000"/>
                </a:solidFill>
              </a:rPr>
              <a:t>h</a:t>
            </a:r>
            <a:r>
              <a:rPr lang="ru-RU" dirty="0" err="1" smtClean="0">
                <a:solidFill>
                  <a:srgbClr val="FF0000"/>
                </a:solidFill>
              </a:rPr>
              <a:t>ыы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   «</a:t>
            </a:r>
            <a:r>
              <a:rPr lang="ru-RU" sz="7200" dirty="0" err="1" smtClean="0"/>
              <a:t>Дьиэ</a:t>
            </a:r>
            <a:r>
              <a:rPr lang="ru-RU" sz="7200" dirty="0" smtClean="0"/>
              <a:t> </a:t>
            </a:r>
            <a:r>
              <a:rPr lang="ru-RU" sz="7200" dirty="0" err="1" smtClean="0"/>
              <a:t>кэргэн</a:t>
            </a:r>
            <a:r>
              <a:rPr lang="ru-RU" sz="7200" dirty="0" smtClean="0"/>
              <a:t>»</a:t>
            </a:r>
            <a:endParaRPr lang="ru-RU" sz="7200" dirty="0"/>
          </a:p>
        </p:txBody>
      </p:sp>
      <p:pic>
        <p:nvPicPr>
          <p:cNvPr id="4" name="Picture 2" descr="ÐÐ°ÑÑÐ¸Ð½ÐºÐ¸ Ð¿Ð¾ Ð·Ð°Ð¿ÑÐ¾ÑÑ ÐºÐ°ÑÑÐ¸Ð½ÐºÐ° ÑÐ»ÐµÐ½Ð¾Ð² ÑÐµÐ¼ÑÐ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00092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rhivurokov.ru/multiurok/html/2017/07/08/s_5960b3265705d/im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Песенка друзей Брем Му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8197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Туттуллар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Аптаах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тыллар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3691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Утуе</a:t>
            </a:r>
            <a:endParaRPr lang="ru-RU" sz="3600" b="1" dirty="0" smtClean="0"/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Утуе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Баьыыба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Этэннэ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Керсуеххэ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</a:rPr>
              <a:t>диэри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63691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сарсыарда</a:t>
            </a:r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64318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кунунэн</a:t>
            </a:r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214687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киэьэ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37147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махтал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428625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буолун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s://arhivurokov.ru/multiurok/html/2017/07/08/s_5960b3265705d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713" y="4653136"/>
            <a:ext cx="2309787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rhivurokov.ru/multiurok/html/2017/07/08/s_5960b3265705d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940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До5ордоьуу  </a:t>
            </a:r>
            <a:r>
              <a:rPr lang="ru-RU" sz="3600" b="1" dirty="0" err="1" smtClean="0">
                <a:solidFill>
                  <a:srgbClr val="002060"/>
                </a:solidFill>
              </a:rPr>
              <a:t>быраабылата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3488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99592" y="1428736"/>
            <a:ext cx="76328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Эйэ5эс,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кэпсэтинньэн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буол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2.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Дьонно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учугэйи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эрэ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ба5ар.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3.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Утуе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дьыалалары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эрэ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онор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4. Куьа5аны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онордохторуна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, куьа5анынан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эппиэттээмэ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5.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Дьон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, о5олор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сыыьаларын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бырастыы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гынар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буол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6.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Тулалыыр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дьоннут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аьынар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буол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7.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Эйиэхэ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хайдах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сыьыаннаьалларын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ба5араргынан,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оннук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сыьыаннас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доброта картинки для дет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183562" cy="19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arhivurokov.ru/multiurok/html/2017/07/08/s_5960b3265705d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972832" cy="30963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5157192"/>
            <a:ext cx="7409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dirty="0" err="1" smtClean="0">
                <a:ln>
                  <a:solidFill>
                    <a:srgbClr val="00B0F0"/>
                  </a:solidFill>
                </a:ln>
              </a:rPr>
              <a:t>Утуе</a:t>
            </a:r>
            <a:r>
              <a:rPr lang="ru-RU" sz="54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ru-RU" sz="5400" dirty="0" err="1" smtClean="0">
                <a:ln>
                  <a:solidFill>
                    <a:srgbClr val="00B0F0"/>
                  </a:solidFill>
                </a:ln>
              </a:rPr>
              <a:t>дьыаланы</a:t>
            </a:r>
            <a:r>
              <a:rPr lang="ru-RU" sz="54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ru-RU" sz="5400" dirty="0" err="1" smtClean="0">
                <a:ln>
                  <a:solidFill>
                    <a:srgbClr val="00B0F0"/>
                  </a:solidFill>
                </a:ln>
              </a:rPr>
              <a:t>онорорго</a:t>
            </a:r>
            <a:r>
              <a:rPr lang="ru-RU" sz="54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ru-RU" sz="5400" dirty="0" err="1" smtClean="0">
                <a:ln>
                  <a:solidFill>
                    <a:srgbClr val="00B0F0"/>
                  </a:solidFill>
                </a:ln>
              </a:rPr>
              <a:t>ыксаа</a:t>
            </a:r>
            <a:r>
              <a:rPr lang="ru-RU" sz="5400" dirty="0" smtClean="0">
                <a:ln>
                  <a:solidFill>
                    <a:srgbClr val="00B0F0"/>
                  </a:solidFill>
                </a:ln>
              </a:rPr>
              <a:t>!</a:t>
            </a:r>
            <a:endParaRPr lang="ru-RU" sz="5400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121</Words>
  <Application>Microsoft Office PowerPoint</Application>
  <PresentationFormat>Экран (4:3)</PresentationFormat>
  <Paragraphs>27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Утуе сыhыан-бэйэ бэйэни харыстааhын, таптааhын, убаастаhыы                     </vt:lpstr>
      <vt:lpstr>   «Дьиэ кэргэн»</vt:lpstr>
      <vt:lpstr>Слайд 5</vt:lpstr>
      <vt:lpstr>Туттуллар Аптаах тыллар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Руфина Петровна</dc:creator>
  <cp:lastModifiedBy>Veronika</cp:lastModifiedBy>
  <cp:revision>59</cp:revision>
  <dcterms:created xsi:type="dcterms:W3CDTF">2017-11-08T12:35:10Z</dcterms:created>
  <dcterms:modified xsi:type="dcterms:W3CDTF">2020-10-23T00:18:28Z</dcterms:modified>
</cp:coreProperties>
</file>