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21088"/>
            <a:ext cx="7772400" cy="1944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Подготовительная группа 6-7 лет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1484784"/>
            <a:ext cx="676875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Звуки З, ЗЬ, буква З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59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3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1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2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04" y="0"/>
            <a:ext cx="9243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6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6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6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54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Подготовительная группа 6-7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2017-04-04T11:02:19Z</dcterms:created>
  <dcterms:modified xsi:type="dcterms:W3CDTF">2021-01-26T07:47:44Z</dcterms:modified>
</cp:coreProperties>
</file>