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0" r:id="rId4"/>
    <p:sldId id="261" r:id="rId5"/>
    <p:sldId id="263" r:id="rId6"/>
    <p:sldId id="278" r:id="rId7"/>
    <p:sldId id="279" r:id="rId8"/>
    <p:sldId id="264" r:id="rId9"/>
    <p:sldId id="266" r:id="rId10"/>
    <p:sldId id="267" r:id="rId11"/>
    <p:sldId id="268" r:id="rId12"/>
    <p:sldId id="270" r:id="rId13"/>
    <p:sldId id="280" r:id="rId14"/>
    <p:sldId id="281" r:id="rId15"/>
    <p:sldId id="282" r:id="rId16"/>
    <p:sldId id="283" r:id="rId17"/>
    <p:sldId id="284" r:id="rId18"/>
    <p:sldId id="28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DB5FA"/>
    <a:srgbClr val="7EF244"/>
    <a:srgbClr val="0000FF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53" d="100"/>
          <a:sy n="53" d="100"/>
        </p:scale>
        <p:origin x="-9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B38D16-4CD3-42A5-B399-E9C9E6C71A42}" type="datetimeFigureOut">
              <a:rPr lang="ru-RU" smtClean="0"/>
              <a:pPr/>
              <a:t>04.04.2018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424DBD-AD2D-4A0F-992E-F4222943077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045;&#1053;&#1040;\&#1056;&#1072;&#1073;&#1086;&#1095;&#1080;&#1081;%20&#1089;&#1090;&#1086;&#1083;\&#1085;&#1072;%20&#1087;&#1088;&#1077;&#1079;&#1077;&#1085;&#1090;&#1072;&#1094;&#1080;&#1102;\&#1093;&#1086;&#1088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045;&#1053;&#1040;\&#1056;&#1072;&#1073;&#1086;&#1095;&#1080;&#1081;%20&#1089;&#1090;&#1086;&#1083;\&#1085;&#1072;%20&#1087;&#1088;&#1077;&#1079;&#1077;&#1085;&#1090;&#1072;&#1094;&#1080;&#1102;\&#1087;&#1072;&#1089;&#1093;&#1072;&#1083;&#1100;&#1085;&#1099;&#1081;%20&#1079;&#1074;&#1086;&#1085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6824682" cy="177164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ИЗО 3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14412" y="2000240"/>
            <a:ext cx="7786742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«Пасхальный кулич»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ули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857496"/>
            <a:ext cx="3978955" cy="310049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«Катание яиц»</a:t>
            </a:r>
            <a:endParaRPr lang="ru-RU" sz="66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ор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3929090" cy="4500594"/>
          </a:xfrm>
          <a:prstGeom prst="rect">
            <a:avLst/>
          </a:prstGeom>
        </p:spPr>
      </p:pic>
      <p:pic>
        <p:nvPicPr>
          <p:cNvPr id="4" name="Рисунок 3" descr="празднование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928802"/>
            <a:ext cx="3643338" cy="442915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«Игра в кучки»</a:t>
            </a:r>
            <a:endParaRPr lang="ru-RU" sz="66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43050"/>
            <a:ext cx="7286676" cy="478634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60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асхальный стол</a:t>
            </a:r>
            <a:endParaRPr lang="ru-RU" sz="60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PC\Desktop\693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35824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Рисуем пасхальный кулич</a:t>
            </a:r>
            <a:endParaRPr lang="ru-RU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PC\Desktop\kak_narisovat_pasku_karandashom1-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572163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PC\Desktop\kak_narisovat_pasku_karandashom2-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42928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PC\Desktop\kak_narisovat_pasku_karandashom3-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592935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PC\Desktop\kak_narisovat_pasku_karandashom4-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PC\Desktop\kak_narisovat_pasku_karandashom5-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50072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PC\Desktop\pasqu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894408" cy="633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PC\Desktop\435593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357166"/>
            <a:ext cx="6377010" cy="6246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Светлое  Христово  Воскресение.</a:t>
            </a:r>
          </a:p>
          <a:p>
            <a:r>
              <a:rPr lang="ru-RU" sz="40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40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Пасха</a:t>
            </a:r>
          </a:p>
          <a:p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христос воскр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214686"/>
            <a:ext cx="3948254" cy="3168352"/>
          </a:xfrm>
          <a:prstGeom prst="rect">
            <a:avLst/>
          </a:prstGeom>
        </p:spPr>
      </p:pic>
      <p:pic>
        <p:nvPicPr>
          <p:cNvPr id="7" name="х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15206" y="6429396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ПАСХА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ДРЕВНЕЕВРЕЙСКОГО «ПЕЙСАХ» – «ПРОИСХОЖДЕНИЕ», «ИЗБАВЛЕНИЕ».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ХРИСТИАНСКАЯ ПАСХА ОТ ГРЕЧЕСКОГО «ПАСХЕЙН» – «СТРАДАТЬ».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Православная </a:t>
            </a:r>
            <a:r>
              <a:rPr lang="ru-RU" sz="48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Пасха</a:t>
            </a:r>
          </a:p>
          <a:p>
            <a:pPr algn="ctr"/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христ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929066"/>
            <a:ext cx="4888827" cy="2664296"/>
          </a:xfrm>
          <a:prstGeom prst="rect">
            <a:avLst/>
          </a:prstGeom>
        </p:spPr>
      </p:pic>
      <p:pic>
        <p:nvPicPr>
          <p:cNvPr id="5" name="пасхальный зв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6143644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ГЛАВНЫЙ ПРАЗДНИК ХРИСТИАНСКОГО МИРА. ЭТО ПОБЕДА ЖИЗНИ НАД СМЕРТЬЮ! ПО ВЕЛИКОЙ ЛЮБВИ К НАМ, ЛЮДЯМ, ГОСПОДЬ СОШЁЛ НА ЗЕМЛЮ В ОБРАЗЕ ЧЕЛОВЕКА, ПРИНЯЛ ЗА НАС СТРАДАНИЕ И СМЕРТЬ НА КРЕСТЕ. НА ТРЕТИЙ ДЕНЬ ПОСЛЕ ПОГРЕБЕНИЯ СВЕРШИЛОСЬ ЧУДО – ГОСПОДЬ ВОСКРЕС ИЗ МЁРТВЫХ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86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Неделя, предшествующая Пасхе – пасхальная</a:t>
            </a:r>
          </a:p>
          <a:p>
            <a:r>
              <a:rPr lang="ru-RU" sz="32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седмица.</a:t>
            </a:r>
            <a:endParaRPr lang="ru-RU" sz="32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хр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40768"/>
            <a:ext cx="2786082" cy="2945488"/>
          </a:xfrm>
          <a:prstGeom prst="rect">
            <a:avLst/>
          </a:prstGeom>
        </p:spPr>
      </p:pic>
      <p:pic>
        <p:nvPicPr>
          <p:cNvPr id="4" name="Рисунок 3" descr="красят яй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71612"/>
            <a:ext cx="3500462" cy="2428892"/>
          </a:xfrm>
          <a:prstGeom prst="rect">
            <a:avLst/>
          </a:prstGeom>
        </p:spPr>
      </p:pic>
      <p:pic>
        <p:nvPicPr>
          <p:cNvPr id="5" name="Рисунок 4" descr="воскрес воистин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214818"/>
            <a:ext cx="3643338" cy="235745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Одним из главных символов праздника</a:t>
            </a:r>
          </a:p>
          <a:p>
            <a:r>
              <a:rPr lang="ru-RU" sz="3200" b="1" dirty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                           является яйцо</a:t>
            </a:r>
            <a:r>
              <a:rPr lang="ru-RU" sz="32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/>
              <a:t> </a:t>
            </a:r>
            <a:endParaRPr lang="ru-RU" sz="3200" b="1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ЯЙЦО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– СИМВОЛ </a:t>
            </a:r>
            <a:r>
              <a:rPr lang="ru-RU" sz="24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НАЧАЛА ЖИЗНИ</a:t>
            </a:r>
            <a:r>
              <a:rPr lang="ru-RU" sz="24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, ПЛОДОРОДИЯ,</a:t>
            </a:r>
            <a:endParaRPr lang="ru-RU" sz="2400" dirty="0" smtClean="0">
              <a:solidFill>
                <a:srgbClr val="FDB5F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ВЕСЕННЕГО </a:t>
            </a:r>
            <a:r>
              <a:rPr lang="ru-RU" sz="24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ВОЗРОЖДЕНИЯ. ЕЩЁ ДРЕВНИЕ ЕГИПТЯНЕ КАЖДУЮ </a:t>
            </a:r>
            <a:r>
              <a:rPr lang="ru-RU" sz="2400" b="1" dirty="0" smtClean="0">
                <a:solidFill>
                  <a:srgbClr val="FDB5FA"/>
                </a:solidFill>
                <a:latin typeface="Times New Roman" pitchFamily="18" charset="0"/>
                <a:cs typeface="Times New Roman" pitchFamily="18" charset="0"/>
              </a:rPr>
              <a:t>ВЕСНУ, ВМЕСТЕ С РАЗЛИВОМ НИЛА, ОБМЕНИВАЛИСЬ РАСКРАШЕННЫМИ ЯЙЦАМИ, ПОДВЕШИВАЛИ ИХ В СВОИХ ХРАМАХ И СВЯТИЛИЩАХ.</a:t>
            </a:r>
            <a:endParaRPr lang="ru-RU" sz="2400" dirty="0" smtClean="0">
              <a:solidFill>
                <a:srgbClr val="FDB5F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DB5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яйцо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214290"/>
            <a:ext cx="971550" cy="1943100"/>
          </a:xfrm>
          <a:prstGeom prst="rect">
            <a:avLst/>
          </a:prstGeom>
        </p:spPr>
      </p:pic>
      <p:pic>
        <p:nvPicPr>
          <p:cNvPr id="6" name="Рисунок 5" descr="яйца 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195852"/>
            <a:ext cx="4082394" cy="3662148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КРАШЕНКИ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      КРАШЕНКИ </a:t>
            </a:r>
            <a:r>
              <a:rPr lang="ru-RU" b="1" dirty="0" smtClean="0">
                <a:solidFill>
                  <a:srgbClr val="00FFFF"/>
                </a:solidFill>
              </a:rPr>
              <a:t>– ЭТО ПАСХАЛЬНЫЕ ЯЙЦА ОДНОГО ЦВЕТА,  БЕЗ КАКОГО-ЛИБО ОРНАМЕНТА, УКРАШЕНИЯ И РАСКРАСКИ</a:t>
            </a:r>
            <a:endParaRPr lang="ru-RU" dirty="0">
              <a:solidFill>
                <a:srgbClr val="00FFFF"/>
              </a:solidFill>
            </a:endParaRPr>
          </a:p>
        </p:txBody>
      </p:sp>
      <p:pic>
        <p:nvPicPr>
          <p:cNvPr id="2050" name="Picture 2" descr="C:\Users\UserPC\Desktop\wyscopy-kika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14620"/>
            <a:ext cx="6434137" cy="3917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ПИСАНКИ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 ПИСАНКИ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FFFF"/>
                </a:solidFill>
              </a:rPr>
              <a:t>– ЭТО БОГАТО УКРАШЕННЫЕ ЯЙЦА ИЛИ ЖЕ РАСПИСАННЫЕ В ДВА, ТРИ, ЧЕТЫРЕ И БОЛЕЕ РАЗНЫХ ЦВЕТОВ.</a:t>
            </a:r>
            <a:endParaRPr lang="ru-RU" dirty="0">
              <a:solidFill>
                <a:srgbClr val="00FFFF"/>
              </a:solidFill>
            </a:endParaRPr>
          </a:p>
        </p:txBody>
      </p:sp>
      <p:pic>
        <p:nvPicPr>
          <p:cNvPr id="1026" name="Picture 2" descr="C:\Users\UserPC\Desktop\rospis-yaic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42928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Пасха – праздник  семейный</a:t>
            </a:r>
            <a:endParaRPr lang="ru-RU" sz="40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разднование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38" y="3933056"/>
            <a:ext cx="4470925" cy="2237378"/>
          </a:xfrm>
          <a:prstGeom prst="rect">
            <a:avLst/>
          </a:prstGeom>
        </p:spPr>
      </p:pic>
      <p:pic>
        <p:nvPicPr>
          <p:cNvPr id="4" name="Рисунок 3" descr="пасхальный ст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700808"/>
            <a:ext cx="4407002" cy="2072842"/>
          </a:xfrm>
          <a:prstGeom prst="rect">
            <a:avLst/>
          </a:prstGeom>
        </p:spPr>
      </p:pic>
      <p:pic>
        <p:nvPicPr>
          <p:cNvPr id="5" name="Рисунок 4" descr="празднование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668" y="1865344"/>
            <a:ext cx="2484834" cy="430509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7154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Русская Пасха отличается целым рядом обычаев, не связанных  напрямую с религиозными легендами. Это народные игры, развлечения.</a:t>
            </a:r>
            <a:endParaRPr lang="ru-RU" sz="4800" b="1" i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аяц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42852"/>
            <a:ext cx="1895475" cy="173355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153</Words>
  <Application>Microsoft Office PowerPoint</Application>
  <PresentationFormat>Экран (4:3)</PresentationFormat>
  <Paragraphs>24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УРОК ИЗО 3 класс</vt:lpstr>
      <vt:lpstr>Слайд 2</vt:lpstr>
      <vt:lpstr>Слайд 3</vt:lpstr>
      <vt:lpstr>Слайд 4</vt:lpstr>
      <vt:lpstr>Слайд 5</vt:lpstr>
      <vt:lpstr>КРАШЕНКИ</vt:lpstr>
      <vt:lpstr>ПИСАНКИ</vt:lpstr>
      <vt:lpstr>Слайд 8</vt:lpstr>
      <vt:lpstr>Слайд 9</vt:lpstr>
      <vt:lpstr>Слайд 10</vt:lpstr>
      <vt:lpstr>Слайд 11</vt:lpstr>
      <vt:lpstr>Слайд 12</vt:lpstr>
      <vt:lpstr>Рисуем пасхальный кулич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ЛЕНА</dc:creator>
  <cp:lastModifiedBy>UserPC</cp:lastModifiedBy>
  <cp:revision>39</cp:revision>
  <dcterms:created xsi:type="dcterms:W3CDTF">2013-05-14T09:08:20Z</dcterms:created>
  <dcterms:modified xsi:type="dcterms:W3CDTF">2018-04-04T05:04:39Z</dcterms:modified>
</cp:coreProperties>
</file>