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79" r:id="rId5"/>
    <p:sldId id="280" r:id="rId6"/>
    <p:sldId id="275" r:id="rId7"/>
    <p:sldId id="258" r:id="rId8"/>
    <p:sldId id="259" r:id="rId9"/>
    <p:sldId id="282" r:id="rId10"/>
    <p:sldId id="276" r:id="rId11"/>
    <p:sldId id="277" r:id="rId12"/>
    <p:sldId id="260" r:id="rId13"/>
    <p:sldId id="262" r:id="rId14"/>
    <p:sldId id="263" r:id="rId15"/>
    <p:sldId id="264" r:id="rId16"/>
    <p:sldId id="286" r:id="rId17"/>
    <p:sldId id="284" r:id="rId18"/>
    <p:sldId id="278" r:id="rId19"/>
    <p:sldId id="283" r:id="rId20"/>
    <p:sldId id="281" r:id="rId21"/>
    <p:sldId id="267" r:id="rId22"/>
    <p:sldId id="268" r:id="rId23"/>
    <p:sldId id="270" r:id="rId24"/>
    <p:sldId id="285" r:id="rId25"/>
    <p:sldId id="272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5" autoAdjust="0"/>
    <p:restoredTop sz="94660"/>
  </p:normalViewPr>
  <p:slideViewPr>
    <p:cSldViewPr>
      <p:cViewPr>
        <p:scale>
          <a:sx n="60" d="100"/>
          <a:sy n="60" d="100"/>
        </p:scale>
        <p:origin x="-223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C09A-DB14-422E-A29E-684B69F33FE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D6986-5430-4824-BE37-1979B686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5f3b_d0159203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8573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/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CrownStyle" pitchFamily="2" charset="0"/>
              </a:rPr>
              <a:t>Пришла весна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/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  <a:t/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CrownStyle" pitchFamily="2" charset="0"/>
              </a:rPr>
            </a:b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CrownStyl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rds-altay.ru/wp-content/uploads/2009/06/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420" y="5591436"/>
            <a:ext cx="2571736" cy="11237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Стройными косяками летят, тянутся с юга гуси;  показались первые журавли.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Гуси! Гуси! Журавли!- кричат, задрав головы, ребята.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orage10.fermer.ru/forum/2010/01/182740/6zxa5s2v69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334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06" y="5867185"/>
            <a:ext cx="5429288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закружились над широкой рекой гуси, спустились отдохнуть на наполненную водой полынью.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Увидели отдыхающих на льду гусей другие прилетевшие гуси, стали подсаживаться к ним. Обрадовались товарищам другие гуси. Далеко над рекою покатился радостный крик…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unt-dogs.ru/wp-content/uploads/2011/02/zayac_belya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57818" y="187747"/>
            <a:ext cx="3571868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Выбежал на опушку заяц беляк; присел на пенек. Огляделся. Ушки на макушке у робкого зайца. Смотрит заяц- беляк: вышел на опушку леса огромный лось с бородою.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hotofurl.com/wp-content/uploads/2008/10/beautiful_christmas_tree_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2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36" y="285728"/>
            <a:ext cx="2714628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Остановился, слушает лось .., а в глухом лесу вывела медведица родившихся в берлоге маленьких медвежат на первую прогулку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ombob.ru/img/picture/May/18/c94e70c272e20756c4bc561a907b5363/1.jpg"/>
          <p:cNvPicPr>
            <a:picLocks noChangeAspect="1" noChangeArrowheads="1"/>
          </p:cNvPicPr>
          <p:nvPr/>
        </p:nvPicPr>
        <p:blipFill>
          <a:blip r:embed="rId2"/>
          <a:srcRect l="8129" r="13577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643735" y="-71462"/>
            <a:ext cx="2357421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не видели медвежата весны, не знают большого темного леса. Не знают, чем пахнет пробудившаяся земля.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setwalls.ru/pic/201304/1024x600/setwalls.ru-19775.jpg"/>
          <p:cNvPicPr>
            <a:picLocks noChangeAspect="1" noChangeArrowheads="1"/>
          </p:cNvPicPr>
          <p:nvPr/>
        </p:nvPicPr>
        <p:blipFill>
          <a:blip r:embed="rId2"/>
          <a:srcRect l="17597" r="3320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4631315"/>
            <a:ext cx="2143140" cy="19409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поляне, у лесного разлившегося ручейка, весело играют смешные, неуклюжие медвежата. Со страхом заглядывают в холодную бегучую воду, взбираются на пни и оттаявшие на солнце старые коряги…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setwalls.ru/pic/201304/1024x600/setwalls.ru-19775.jpg"/>
          <p:cNvPicPr>
            <a:picLocks noChangeAspect="1" noChangeArrowheads="1"/>
          </p:cNvPicPr>
          <p:nvPr/>
        </p:nvPicPr>
        <p:blipFill>
          <a:blip r:embed="rId2"/>
          <a:srcRect l="17597" r="3320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4631315"/>
            <a:ext cx="2143140" cy="19409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поляне, у лесного разлившегося ручейка, весело играют смешные, неуклюжие медвежата. Со страхом заглядывают в холодную бегучую воду, взбираются на пни и оттаявшие на солнце старые коряги…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elhow.ru/images/articles/18/182/18265/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727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32140"/>
            <a:ext cx="342902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и ежик проснулся после зимней спячки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setwalls.ru/pic/201304/1024x600/setwalls.ru-19775.jpg"/>
          <p:cNvPicPr>
            <a:picLocks noChangeAspect="1" noChangeArrowheads="1"/>
          </p:cNvPicPr>
          <p:nvPr/>
        </p:nvPicPr>
        <p:blipFill>
          <a:blip r:embed="rId2"/>
          <a:srcRect l="17597" r="3320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4631315"/>
            <a:ext cx="2143140" cy="19409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поляне, у лесного разлившегося ручейка, весело играют смешные, неуклюжие медвежата. Со страхом заглядывают в холодную бегучую воду, взбираются на пни и оттаявшие на солнце старые коряги…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i.i.ua/photo/images/pic/5/9/3412395_3161e30b.jpg"/>
          <p:cNvPicPr preferRelativeResize="0">
            <a:picLocks noChangeArrowheads="1"/>
          </p:cNvPicPr>
          <p:nvPr/>
        </p:nvPicPr>
        <p:blipFill>
          <a:blip r:embed="rId3"/>
          <a:srcRect t="312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32140"/>
            <a:ext cx="342902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Распустились первые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цветы – подснежники.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7/97/932/97932123_3503277_0_74a0e_e25fc7d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32140"/>
            <a:ext cx="2071702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Раскрылись –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крокусы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7/97/932/97932123_3503277_0_74a0e_e25fc7d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32140"/>
            <a:ext cx="3214710" cy="71508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над полянкой, где раскрылись подснежники, вспорхнула первая бабочка.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И.Соколов- Микитов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ервые сосульки! Первые лужи! А первый дождик! А первая радуга! Весенние первоцветы: жёлтые мать-и-мачеха, розовое волчье лыко, голубые перелески!"/>
          <p:cNvPicPr preferRelativeResize="0">
            <a:picLocks noChangeArrowheads="1"/>
          </p:cNvPicPr>
          <p:nvPr/>
        </p:nvPicPr>
        <p:blipFill>
          <a:blip r:embed="rId3"/>
          <a:srcRect l="4167" t="41928" r="46875" b="6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32140"/>
            <a:ext cx="2571768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Расцвели цветы мать-и-мачехи.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sktopwallpapers.org.ua_17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5720" y="142853"/>
            <a:ext cx="2786082" cy="17366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Светает рано по утрам,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Проталины  и тут и там.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Ручей шумит, как водопад.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Скворцы к скворечнику летят.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Звенят под крышами капели.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 с еловой встал постели.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солнышко тепло ласкает.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 это время года знает?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ebazar.ru/wp-content/uploads/2013/04/img_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215106" y="5715016"/>
            <a:ext cx="2714612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теплее, шумнее и краше весна.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пригреве в лесу распустились на веточках ивы шелковистые, мягкие пуховки.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6618988_bf0f8023"/>
          <p:cNvPicPr>
            <a:picLocks noChangeAspect="1" noChangeArrowheads="1"/>
          </p:cNvPicPr>
          <p:nvPr/>
        </p:nvPicPr>
        <p:blipFill>
          <a:blip r:embed="rId3"/>
          <a:srcRect l="3094" r="33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132140"/>
            <a:ext cx="2643206" cy="51077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деревьях набухли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почки  и начинают распускаться листочки.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ebazar.ru/wp-content/uploads/2013/04/img_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215106" y="5715016"/>
            <a:ext cx="2714612" cy="91940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теплее, шумнее и краше весна.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пригреве в лесу распустились на веточках ивы шелковистые, мягкие пуховки.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2003-04.photosight.ru/23/195701.jpg"/>
          <p:cNvPicPr>
            <a:picLocks noChangeAspect="1" noChangeArrowheads="1"/>
          </p:cNvPicPr>
          <p:nvPr/>
        </p:nvPicPr>
        <p:blipFill>
          <a:blip r:embed="rId2"/>
          <a:srcRect l="4960" t="4831" r="4761" b="5796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43570" y="193575"/>
            <a:ext cx="3279552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Побежали по кочкам хлопотливые муравьи.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4133/107301928.7a/0_ac4df_8fefbcb3_XXL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7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357982" y="5244249"/>
            <a:ext cx="2500298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бабочка встряхнулась,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Улыбнулась, потянулась.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Раз- росой она умылась,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Два- изящно покружилась,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Три- нагнулась и присела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нектара всласть поела.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2003-04.photosight.ru/23/195701.jpg"/>
          <p:cNvPicPr>
            <a:picLocks noChangeAspect="1" noChangeArrowheads="1"/>
          </p:cNvPicPr>
          <p:nvPr/>
        </p:nvPicPr>
        <p:blipFill>
          <a:blip r:embed="rId2"/>
          <a:srcRect l="4960" t="4831" r="4761" b="5796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43570" y="193575"/>
            <a:ext cx="3279552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Побежали по кочкам хлопотливые муравьи.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namonitore.ru/uploads/catalog/spring/prosnulas_1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23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00826" y="214290"/>
            <a:ext cx="2352855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Просыпаются божьи коровки.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voritufa.ru/content/2016/02/Nature_Seasons_Spring_Early_spring_02742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4" y="5928621"/>
            <a:ext cx="2428860" cy="71508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Весна! Весна красна!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 солнышко!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 скорей, согрей детей!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 лосем\httpss.poembook.ruthemecfd9b2766e83605053ccbd0ccffebc0547ddf6aacd1db5.jpe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2201" y="5791818"/>
            <a:ext cx="8626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GCrownStyle" pitchFamily="2" charset="0"/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GCrownStyle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6/08/22/19660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049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07867" y="50699"/>
            <a:ext cx="7136033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полями и лесом все ярче светит солнышко.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Потемнели на полях дороги, посинел на реке лед.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http://kemclub.ru/best/3482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85728"/>
            <a:ext cx="1785950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Растаял не речке лед.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0/40/575/40575804_1236254879_20050327121140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85729"/>
            <a:ext cx="2714644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Солнце ярче светит, тает на крышах снег, появились сосульки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dat.ru/wp-content/mirdat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75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2500330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запели свою весеннюю капель.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bftour.ru/images/load/Image/3_580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00858" y="202159"/>
            <a:ext cx="2428860" cy="194095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наступлением весны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 прилетают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Возвращаются скворцы,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Работяги и певцы.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грачи у лужицы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Шумной стайкой кружатся.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Журавли  летят,  торопятся,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малиновка и дрозд,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Занялись устройством гнезд.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k.ru/upload/iblock_mk/475/7f/64/1f/DETAIL_PICTURE_571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422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23138" y="6478809"/>
            <a:ext cx="639213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Прилетели  белоносые грачи.   Торопятся поправлять свои старые растрепанные гнезда.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pics.livejournal.com/bb_mos/23473334/189870/original.jpg"/>
          <p:cNvPicPr>
            <a:picLocks noChangeAspect="1" noChangeArrowheads="1"/>
          </p:cNvPicPr>
          <p:nvPr/>
        </p:nvPicPr>
        <p:blipFill>
          <a:blip r:embed="rId2"/>
          <a:srcRect l="9521" r="6250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06203"/>
            <a:ext cx="3143272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Зазвенели по скатам ручьи. Надулись на деревьях смолистые пахучие почки.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Увидели ребята у скворечен первых скворцов.   Весело.    Радостно закричали: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Скворцы! Скворцы прилетели!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pics.livejournal.com/bb_mos/23473334/189870/original.jpg"/>
          <p:cNvPicPr>
            <a:picLocks noChangeAspect="1" noChangeArrowheads="1"/>
          </p:cNvPicPr>
          <p:nvPr/>
        </p:nvPicPr>
        <p:blipFill>
          <a:blip r:embed="rId2"/>
          <a:srcRect l="9521" r="6250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06203"/>
            <a:ext cx="3143272" cy="132802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Зазвенели по скатам ручьи. Надулись на деревьях смолистые пахучие почки.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Увидели ребята у скворечен первых скворцов.   Весело.    Радостно закричали: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Скворцы! Скворцы прилетели!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876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1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6682" y="358602"/>
            <a:ext cx="3633814" cy="30646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Прилетели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ласточки и защебетали свою песню.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582</Words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Пришла весна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Дергуновка</cp:lastModifiedBy>
  <cp:revision>31</cp:revision>
  <dcterms:created xsi:type="dcterms:W3CDTF">2017-02-11T11:08:42Z</dcterms:created>
  <dcterms:modified xsi:type="dcterms:W3CDTF">2021-04-21T16:14:36Z</dcterms:modified>
</cp:coreProperties>
</file>