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58" r:id="rId5"/>
    <p:sldId id="260" r:id="rId6"/>
    <p:sldId id="262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261" autoAdjust="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a\Downloads\За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Ð°ÑÑÐ¸Ð½ÐºÐ¸ Ð¿Ð¾ Ð·Ð°Ð¿ÑÐ¾ÑÑ ÐºÐ°ÑÑÐ¸Ð½ÐºÐ°  Ð¿Ð¾Ð´Ð½Ð¾ÑÐ½Ð°Ñ Ð»Ð°Ð²ÐºÐ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3816424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2052360"/>
            <a:ext cx="627459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Уральских мастерят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86916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Миллер Елена Александровна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            компенсирующей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/>
          <a:stretch/>
        </p:blipFill>
        <p:spPr bwMode="auto">
          <a:xfrm>
            <a:off x="0" y="3645024"/>
            <a:ext cx="2295792" cy="3284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1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Lena\Downloads\Альбом 2 обратная сторона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6"/>
          <a:stretch/>
        </p:blipFill>
        <p:spPr bwMode="auto">
          <a:xfrm>
            <a:off x="5004048" y="1189554"/>
            <a:ext cx="3528392" cy="533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4639" y="188640"/>
            <a:ext cx="7674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Промыслы Родного Края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4542100" cy="5373216"/>
          </a:xfrm>
        </p:spPr>
        <p:txBody>
          <a:bodyPr>
            <a:normAutofit fontScale="70000" lnSpcReduction="20000"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с ОВЗ к доступным их пониманию ценностям русской национальной культуры способствует  их более успешной социализации и адаптации к жизни в обществе.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и овладение детьми определенным  объемом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крае, народных промыслах, воспитание уважения к труду уральских  мастеров помогают решению задач нравственного и патриотического воспитания.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декоративными особенностями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агильских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изделий  и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изготовления расширяет возможности развития продуктивных видов детской деятельности, и в целом, воспитывает  художественно-эстетический вкус и чувство прекрасного.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наших воспитанников, из-за отсутствия  знаний, интереса , не считают  важным знакомить детей с культурой родного края на этапе дошкольного детства.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04888"/>
            <a:ext cx="166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78052" cy="838200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 проекта 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2852" y="106631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дошкольников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ОВЗ с народными промыслами Урала,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умельцев и русским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фольклором, 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нашим детям почувствовать себя частью русского народа, ощутить гордость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родной край, богатый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славными традициями.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познавательного интереса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уральской народной культуре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ознакомление с народными промыслами 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подносы»  с использованием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технического конструирования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констуктора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роботов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 – Bot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2852" y="3079309"/>
            <a:ext cx="3978052" cy="576064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736304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0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259088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836712"/>
            <a:ext cx="48965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о родном городе,  о народном промысле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лаковой росписи металлических подносов.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создавать декоративные рисунки по образцу с элементами уральской росписи, постройки из 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конструктора.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все виды восприятия, внимания, мышления и творческие способности.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изобразительной деятельности и умение видеть красоту изделий прикладного творчества.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Повысить интерес и расширить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народных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промыслах и декоративных изделиях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Привлечь к активной помощи: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выставки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подносы» ; в оформлении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-мастерская»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декоративно-прикладного искусства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«Уральских мастерят».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1236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5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детьми: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9568" y="1124744"/>
            <a:ext cx="4139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в цех изготовления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подносов;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моделей,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фотографий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стихов, пословиц, поговорок, русских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народных промыслах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творчество; игры.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декоративному рисованию;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  с использованием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  и  роботов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 – Bot.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168351" cy="3682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64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 (продукт проекта):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5330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проекта дети 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родном городе, о народном промысле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агильской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лаковой росписи металлических подносов.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Научатся создавать декоративные рисунки по образцу с элементами уральской росписи, постройки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конструктора.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интерес и умение видеть красоту изделий прикладного творчества, желание еще больше узнать о промыслах и жизни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Тагильских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познавательной и творческой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в создании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конструктора  и  выставки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совместного творчества.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/>
          <a:stretch/>
        </p:blipFill>
        <p:spPr bwMode="auto">
          <a:xfrm>
            <a:off x="467544" y="1772816"/>
            <a:ext cx="324036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1414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1"/>
          <a:stretch/>
        </p:blipFill>
        <p:spPr bwMode="auto">
          <a:xfrm>
            <a:off x="2483768" y="1596069"/>
            <a:ext cx="3456384" cy="408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33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571</TotalTime>
  <Words>485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Гипотеза проекта :</vt:lpstr>
      <vt:lpstr>Задачи:</vt:lpstr>
      <vt:lpstr>Основные направления работы с детьми:</vt:lpstr>
      <vt:lpstr>Ожидаемые результаты (продукт проекта):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User</cp:lastModifiedBy>
  <cp:revision>74</cp:revision>
  <dcterms:created xsi:type="dcterms:W3CDTF">2019-01-23T15:12:22Z</dcterms:created>
  <dcterms:modified xsi:type="dcterms:W3CDTF">2019-02-04T09:02:58Z</dcterms:modified>
</cp:coreProperties>
</file>