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5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8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7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2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2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0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8AB28CA-B30E-48AE-9808-FAD24AE5CC59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7B9DA57-4532-42CA-AC02-ED6E812D5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8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0" y="1"/>
            <a:ext cx="9194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>
          <a:xfrm>
            <a:off x="398219" y="309906"/>
            <a:ext cx="11395560" cy="62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4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dini4</dc:creator>
  <cp:lastModifiedBy>dini4</cp:lastModifiedBy>
  <cp:revision>2</cp:revision>
  <dcterms:created xsi:type="dcterms:W3CDTF">2021-08-19T14:01:20Z</dcterms:created>
  <dcterms:modified xsi:type="dcterms:W3CDTF">2021-08-19T14:11:47Z</dcterms:modified>
</cp:coreProperties>
</file>