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59" r:id="rId5"/>
    <p:sldId id="263" r:id="rId6"/>
    <p:sldId id="264" r:id="rId7"/>
    <p:sldId id="260" r:id="rId8"/>
    <p:sldId id="258" r:id="rId9"/>
    <p:sldId id="261" r:id="rId10"/>
    <p:sldId id="267" r:id="rId11"/>
    <p:sldId id="266" r:id="rId12"/>
    <p:sldId id="265" r:id="rId13"/>
    <p:sldId id="26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17EE-6582-4D9F-A720-DCF63C1A4518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C9E6-504E-44AA-BC1F-F4E0E26DB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672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17EE-6582-4D9F-A720-DCF63C1A4518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C9E6-504E-44AA-BC1F-F4E0E26DB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434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17EE-6582-4D9F-A720-DCF63C1A4518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C9E6-504E-44AA-BC1F-F4E0E26DB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712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17EE-6582-4D9F-A720-DCF63C1A4518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C9E6-504E-44AA-BC1F-F4E0E26DB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125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17EE-6582-4D9F-A720-DCF63C1A4518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C9E6-504E-44AA-BC1F-F4E0E26DB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557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17EE-6582-4D9F-A720-DCF63C1A4518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C9E6-504E-44AA-BC1F-F4E0E26DB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535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17EE-6582-4D9F-A720-DCF63C1A4518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C9E6-504E-44AA-BC1F-F4E0E26DB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862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17EE-6582-4D9F-A720-DCF63C1A4518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C9E6-504E-44AA-BC1F-F4E0E26DB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869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17EE-6582-4D9F-A720-DCF63C1A4518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C9E6-504E-44AA-BC1F-F4E0E26DB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74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17EE-6582-4D9F-A720-DCF63C1A4518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C9E6-504E-44AA-BC1F-F4E0E26DB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470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17EE-6582-4D9F-A720-DCF63C1A4518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C9E6-504E-44AA-BC1F-F4E0E26DB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735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817EE-6582-4D9F-A720-DCF63C1A4518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5C9E6-504E-44AA-BC1F-F4E0E26DB2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79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11" Type="http://schemas.openxmlformats.org/officeDocument/2006/relationships/image" Target="../media/image62.jpeg"/><Relationship Id="rId5" Type="http://schemas.openxmlformats.org/officeDocument/2006/relationships/image" Target="../media/image56.jpeg"/><Relationship Id="rId10" Type="http://schemas.openxmlformats.org/officeDocument/2006/relationships/image" Target="../media/image61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jpe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11" Type="http://schemas.openxmlformats.org/officeDocument/2006/relationships/image" Target="../media/image77.png"/><Relationship Id="rId5" Type="http://schemas.openxmlformats.org/officeDocument/2006/relationships/image" Target="../media/image71.jpeg"/><Relationship Id="rId10" Type="http://schemas.openxmlformats.org/officeDocument/2006/relationships/image" Target="../media/image76.png"/><Relationship Id="rId4" Type="http://schemas.openxmlformats.org/officeDocument/2006/relationships/image" Target="../media/image70.jpeg"/><Relationship Id="rId9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11" Type="http://schemas.openxmlformats.org/officeDocument/2006/relationships/image" Target="../media/image47.pn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9" y="-6394"/>
            <a:ext cx="12193057" cy="68707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9" y="2279561"/>
            <a:ext cx="6400800" cy="4504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8727583" cy="115719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Реализация проекта по воспитанию ЗОЖ у детей старшего дошкольного возраста</a:t>
            </a:r>
            <a:r>
              <a:rPr lang="ru-RU" sz="4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«Спорт. Здоровье.</a:t>
            </a:r>
            <a:br>
              <a:rPr lang="ru-RU" sz="4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Детский сад.»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6697014" y="4945487"/>
            <a:ext cx="5331854" cy="1648496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/>
              <a:t>ПОДГОТОВИЛА: </a:t>
            </a:r>
            <a:r>
              <a:rPr lang="ru-RU" sz="2000" b="1" dirty="0" err="1" smtClean="0"/>
              <a:t>Шаманаева</a:t>
            </a:r>
            <a:r>
              <a:rPr lang="ru-RU" sz="2000" b="1" dirty="0" smtClean="0"/>
              <a:t> Ю. О.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25280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9" y="-6394"/>
            <a:ext cx="12193057" cy="68707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84100" y="365125"/>
            <a:ext cx="8931499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Тема: Расчески. Виды расчесок, правила пользования.</a:t>
            </a:r>
            <a:endParaRPr lang="ru-RU" sz="3600" dirty="0"/>
          </a:p>
        </p:txBody>
      </p:sp>
      <p:sp>
        <p:nvSpPr>
          <p:cNvPr id="7" name="Объект 6"/>
          <p:cNvSpPr>
            <a:spLocks noGrp="1"/>
          </p:cNvSpPr>
          <p:nvPr>
            <p:ph sz="half" idx="4294967295"/>
          </p:nvPr>
        </p:nvSpPr>
        <p:spPr>
          <a:xfrm>
            <a:off x="0" y="1825625"/>
            <a:ext cx="5181600" cy="4351338"/>
          </a:xfrm>
        </p:spPr>
        <p:txBody>
          <a:bodyPr/>
          <a:lstStyle/>
          <a:p>
            <a:r>
              <a:rPr lang="ru-RU" sz="2000" dirty="0" smtClean="0"/>
              <a:t>Цель: Учить </a:t>
            </a:r>
            <a:r>
              <a:rPr lang="ru-RU" sz="2000" dirty="0"/>
              <a:t>самостоятельно ухаживать за своими волосами и правилам пользования расчёской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0810" y="3732138"/>
            <a:ext cx="2226435" cy="29685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6516" y="3522707"/>
            <a:ext cx="2265072" cy="30200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6240" y="1627454"/>
            <a:ext cx="2500823" cy="18756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4208" y="3232552"/>
            <a:ext cx="2620443" cy="34939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6210" y="1027906"/>
            <a:ext cx="2516522" cy="18873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3949" y="3026754"/>
            <a:ext cx="2620443" cy="349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37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989" y="0"/>
            <a:ext cx="12193057" cy="68707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3776" y="357116"/>
            <a:ext cx="2009275" cy="26790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0234" y="4021096"/>
            <a:ext cx="2127678" cy="28369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0959" y="3965083"/>
            <a:ext cx="1880546" cy="25073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028" y="1527789"/>
            <a:ext cx="1618599" cy="21626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7611" y="182090"/>
            <a:ext cx="1358406" cy="21626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3366" y="4001916"/>
            <a:ext cx="2142063" cy="28560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1884" y="1506763"/>
            <a:ext cx="2405096" cy="18038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9913" y="3976393"/>
            <a:ext cx="2161205" cy="288160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5261" y="951919"/>
            <a:ext cx="2089212" cy="278561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3932238" cy="1600200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Практическое применение полученных знаний</a:t>
            </a:r>
            <a:r>
              <a:rPr lang="ru-RU" sz="1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131191" y="2057400"/>
            <a:ext cx="1827768" cy="3815366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Учить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самостоятельно ухаживать за своими волосами и правилам пользования расчёской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425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9" y="-6394"/>
            <a:ext cx="12193057" cy="68707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586663" cy="88582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Тема: Глаза. Зарядка для глаз.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4294967295"/>
          </p:nvPr>
        </p:nvSpPr>
        <p:spPr>
          <a:xfrm>
            <a:off x="0" y="987425"/>
            <a:ext cx="3863975" cy="1717675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Формировать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представления детей об органах чувств- глазах, их функциях, и какую роль они играют в жизни человека.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1146" y="1645521"/>
            <a:ext cx="2668073" cy="35574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1515" y="1697225"/>
            <a:ext cx="2290591" cy="30541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997" y="2766140"/>
            <a:ext cx="2176879" cy="29025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691" y="4121239"/>
            <a:ext cx="1940279" cy="25870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6331" y="3755891"/>
            <a:ext cx="2323129" cy="30975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2952" y="936857"/>
            <a:ext cx="2152202" cy="286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4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9" y="-6394"/>
            <a:ext cx="12193057" cy="687078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7773" y="1681491"/>
            <a:ext cx="1801434" cy="24019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3040" y="3118998"/>
            <a:ext cx="1801433" cy="24019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7131" y="4438223"/>
            <a:ext cx="2854816" cy="2141112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2195471" y="0"/>
            <a:ext cx="8013736" cy="135241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Тема: «Спорт</a:t>
            </a:r>
            <a:r>
              <a:rPr lang="ru-RU" sz="3600" b="1" dirty="0">
                <a:solidFill>
                  <a:srgbClr val="C00000"/>
                </a:solidFill>
              </a:rPr>
              <a:t>. Спортивные игры».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half" idx="4294967295"/>
          </p:nvPr>
        </p:nvSpPr>
        <p:spPr>
          <a:xfrm>
            <a:off x="0" y="1108075"/>
            <a:ext cx="4368800" cy="1927225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Познакомить детей с играми, включенными в список Олимпийских. </a:t>
            </a: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Рассказать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правилах в санном спорте, о трассах, где проходят тренировки, о форме спортсменов, о соревнованиях. Показать презентацию «Санный спорт». Рассказать, как в г. Новосибирске развивается санный спорт, о наших выдающихся спортсменах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28" y="2962746"/>
            <a:ext cx="1768924" cy="23585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4698" y="955914"/>
            <a:ext cx="3575525" cy="21016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0645" y="283462"/>
            <a:ext cx="2128400" cy="20393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647542" y="4422782"/>
            <a:ext cx="2619969" cy="19649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115758" y="3314338"/>
            <a:ext cx="2054113" cy="15405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41315" y="4474354"/>
            <a:ext cx="2655711" cy="19937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652321" y="3295062"/>
            <a:ext cx="2625047" cy="197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38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2090" y="76633"/>
            <a:ext cx="12193057" cy="6870787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9788" y="90152"/>
            <a:ext cx="3932237" cy="112046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ТЕМА: Витамины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грядке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9899" y="987780"/>
            <a:ext cx="4317935" cy="5752536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93184" y="1210614"/>
            <a:ext cx="4481847" cy="4658374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Формировать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знания детей о основных витаминах и овощах в которых они содержатся.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Наблюдаем за ростом овощей. Собираем урожай.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77" y="3821850"/>
            <a:ext cx="3084072" cy="23040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5273" y="3107508"/>
            <a:ext cx="3506984" cy="329249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688687" y="457200"/>
            <a:ext cx="3837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Готовим овощной салат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07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9" y="-6394"/>
            <a:ext cx="12193057" cy="68707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15910"/>
            <a:ext cx="3932237" cy="139091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ТЕМА: Витамины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дереве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5455" y="1001960"/>
            <a:ext cx="3658212" cy="4873625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2125" y="1335154"/>
            <a:ext cx="2446986" cy="2322446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Формировать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знания детей о пользе витаминов, содержащихся в фруктах, и влиянии их на организм человека.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062174" y="566670"/>
            <a:ext cx="40053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Развлечение «ДЕНЬ ВАРЕНЬЯ»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3638" y="1677186"/>
            <a:ext cx="5077290" cy="352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80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69" y="0"/>
            <a:ext cx="12193057" cy="68707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8434" y="2015282"/>
            <a:ext cx="2713149" cy="20348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7815" y="2015282"/>
            <a:ext cx="2713149" cy="20348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824043" y="2352322"/>
            <a:ext cx="2696311" cy="20222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871" y="3194266"/>
            <a:ext cx="2340022" cy="31490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121205" y="4361263"/>
            <a:ext cx="2101984" cy="2802645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1146220" y="180305"/>
            <a:ext cx="9105363" cy="151038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+mn-lt"/>
                <a:cs typeface="Aharoni" panose="02010803020104030203" pitchFamily="2" charset="-79"/>
              </a:rPr>
              <a:t>Играем в дидактические игры по теме: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Полезная еда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  <a:cs typeface="Aharoni" panose="02010803020104030203" pitchFamily="2" charset="-79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+mn-lt"/>
                <a:cs typeface="Aharoni" panose="02010803020104030203" pitchFamily="2" charset="-79"/>
              </a:rPr>
            </a:br>
            <a:r>
              <a:rPr lang="ru-RU" sz="2400" dirty="0" smtClean="0">
                <a:latin typeface="+mn-lt"/>
                <a:cs typeface="Aharoni" panose="02010803020104030203" pitchFamily="2" charset="-79"/>
              </a:rPr>
              <a:t>Цель: </a:t>
            </a:r>
            <a:r>
              <a:rPr lang="ru-RU" sz="2400" dirty="0" smtClean="0">
                <a:latin typeface="+mn-lt"/>
              </a:rPr>
              <a:t>Формировать </a:t>
            </a:r>
            <a:r>
              <a:rPr lang="ru-RU" sz="2400" dirty="0">
                <a:latin typeface="+mn-lt"/>
              </a:rPr>
              <a:t>у детей знания того, что еда должна быть не только вкусной, но и полезной.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(</a:t>
            </a:r>
            <a:r>
              <a:rPr lang="ru-RU" sz="2400" dirty="0" smtClean="0">
                <a:latin typeface="+mn-lt"/>
              </a:rPr>
              <a:t>Дидактические </a:t>
            </a:r>
            <a:r>
              <a:rPr lang="ru-RU" sz="2400" dirty="0">
                <a:latin typeface="+mn-lt"/>
              </a:rPr>
              <a:t>игра «Полезные продукты</a:t>
            </a:r>
            <a:r>
              <a:rPr lang="ru-RU" sz="2400" dirty="0" smtClean="0">
                <a:latin typeface="+mn-lt"/>
              </a:rPr>
              <a:t>», «Витамины в еде»).</a:t>
            </a:r>
            <a:endParaRPr lang="ru-RU" sz="2400" b="1" dirty="0">
              <a:solidFill>
                <a:srgbClr val="002060"/>
              </a:solidFill>
              <a:latin typeface="+mn-lt"/>
              <a:cs typeface="Aharoni" panose="02010803020104030203" pitchFamily="2" charset="-79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9108" y="3413253"/>
            <a:ext cx="2380864" cy="317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65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700"/>
            <a:ext cx="12193057" cy="68707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3042" y="365126"/>
            <a:ext cx="8036417" cy="169549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Темы: Мое тело и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Внутренние органы (сердце, легкие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Не хочу болеть. Способы профилактики болезней </a:t>
            </a:r>
            <a:r>
              <a:rPr lang="ru-RU" sz="3600" dirty="0">
                <a:solidFill>
                  <a:srgbClr val="002060"/>
                </a:solidFill>
              </a:rPr>
              <a:t/>
            </a:r>
            <a:br>
              <a:rPr lang="ru-RU" sz="3600" dirty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7649" y="1852038"/>
            <a:ext cx="3321807" cy="24913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97" y="640731"/>
            <a:ext cx="1972767" cy="26303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2148" y="2394046"/>
            <a:ext cx="1906475" cy="25419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36938"/>
            <a:ext cx="2149162" cy="28655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1429" y="4072549"/>
            <a:ext cx="3619751" cy="27148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6777" y="1908509"/>
            <a:ext cx="3633540" cy="27251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8874" y="4092563"/>
            <a:ext cx="2062842" cy="275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39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4933"/>
            <a:ext cx="12193057" cy="68707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3383" y="2557560"/>
            <a:ext cx="2815642" cy="37541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2075" y="3401664"/>
            <a:ext cx="2604012" cy="34720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9937" y="939442"/>
            <a:ext cx="3231126" cy="24233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6321" y="4111161"/>
            <a:ext cx="3231126" cy="24233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3335" y="457199"/>
            <a:ext cx="6684135" cy="271100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Тема: Закаляйся!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smtClean="0">
                <a:latin typeface="+mn-lt"/>
              </a:rPr>
              <a:t>Практическое применение полученных знаний. Зарядка и закаливание.</a:t>
            </a:r>
            <a:br>
              <a:rPr lang="ru-RU" sz="28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Цель: </a:t>
            </a:r>
            <a:r>
              <a:rPr lang="ru-RU" sz="2000" dirty="0">
                <a:latin typeface="+mn-lt"/>
              </a:rPr>
              <a:t>Конкретизировать, систематизировать знания детей о здоровом образе жизни, формировать потребность в здоровом и активном образе жизни.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283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542" y="-5195"/>
            <a:ext cx="12193057" cy="687078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3449" y="3074836"/>
            <a:ext cx="2351066" cy="31347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6546" y="44675"/>
            <a:ext cx="2234319" cy="29790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2259" y="266174"/>
            <a:ext cx="3448284" cy="25862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1752" y="3377849"/>
            <a:ext cx="2123807" cy="2831742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-1" y="399245"/>
            <a:ext cx="5464925" cy="19740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Тема: Чтобы зубки блестели, как правильно чистить зубы </a:t>
            </a:r>
            <a:br>
              <a:rPr lang="ru-RU" sz="36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4294967295"/>
          </p:nvPr>
        </p:nvSpPr>
        <p:spPr>
          <a:xfrm>
            <a:off x="0" y="2057400"/>
            <a:ext cx="3155950" cy="3811588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Цель: Обогащать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представления детей о гигиене полости рта, о взаимосвязи органов всего организма. Способствовать формированию знаний о причинах возникновения проблем со здоровьем зубов и десен, учить заботиться о здоровье. 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5837" y="3424237"/>
            <a:ext cx="2187799" cy="29170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4925" y="3424237"/>
            <a:ext cx="1971476" cy="26286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1952" y="2611517"/>
            <a:ext cx="6392889" cy="93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0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9" y="-6394"/>
            <a:ext cx="12193057" cy="687078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81" y="2116874"/>
            <a:ext cx="2758964" cy="36786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6417" y="2116874"/>
            <a:ext cx="2758964" cy="36786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3694" y="1124075"/>
            <a:ext cx="2647464" cy="19855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535837" y="3341964"/>
            <a:ext cx="3932350" cy="29492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66711" y="3341964"/>
            <a:ext cx="3932349" cy="29492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88654" y="1"/>
            <a:ext cx="65553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a typeface="+mj-ea"/>
                <a:cs typeface="Aharoni" panose="02010803020104030203" pitchFamily="2" charset="-79"/>
              </a:rPr>
              <a:t>Играем в дидактические игры по </a:t>
            </a:r>
            <a:r>
              <a:rPr lang="ru-RU" sz="2800" b="1" dirty="0" smtClean="0">
                <a:solidFill>
                  <a:srgbClr val="002060"/>
                </a:solidFill>
                <a:ea typeface="+mj-ea"/>
                <a:cs typeface="Aharoni" panose="02010803020104030203" pitchFamily="2" charset="-79"/>
              </a:rPr>
              <a:t>теме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98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9" y="-6394"/>
            <a:ext cx="12193057" cy="687078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5623" y="899420"/>
            <a:ext cx="1684258" cy="22456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60" y="3124220"/>
            <a:ext cx="1912135" cy="25495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1611" y="4191397"/>
            <a:ext cx="1927650" cy="2570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2673" y="2969752"/>
            <a:ext cx="1846205" cy="24616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7320" y="206922"/>
            <a:ext cx="1912136" cy="25495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9945" y="3932875"/>
            <a:ext cx="1806043" cy="26157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8696" y="1529027"/>
            <a:ext cx="1953066" cy="22456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2384" y="4114448"/>
            <a:ext cx="1923634" cy="2570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6619" y="3837904"/>
            <a:ext cx="1765242" cy="236322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566576" y="206922"/>
            <a:ext cx="7294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prstClr val="black"/>
                </a:solidFill>
                <a:ea typeface="+mj-ea"/>
                <a:cs typeface="+mj-cs"/>
              </a:rPr>
              <a:t>Практическое применение полученных </a:t>
            </a:r>
            <a:r>
              <a:rPr lang="ru-RU" sz="2800" dirty="0" smtClean="0">
                <a:solidFill>
                  <a:prstClr val="black"/>
                </a:solidFill>
                <a:ea typeface="+mj-ea"/>
                <a:cs typeface="+mj-cs"/>
              </a:rPr>
              <a:t>знаний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9160" y="1017430"/>
            <a:ext cx="43238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Цель: Способствовать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формированию устойчивой потребности в ежедневном уходе за полостью рта, соответствующих привычек – заботе о здоровье.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9450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315</Words>
  <Application>Microsoft Office PowerPoint</Application>
  <PresentationFormat>Широкоэкранный</PresentationFormat>
  <Paragraphs>25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Aharoni</vt:lpstr>
      <vt:lpstr>Arial</vt:lpstr>
      <vt:lpstr>Calibri</vt:lpstr>
      <vt:lpstr>Calibri Light</vt:lpstr>
      <vt:lpstr>Times New Roman</vt:lpstr>
      <vt:lpstr>Тема Office</vt:lpstr>
      <vt:lpstr>Реализация проекта по воспитанию ЗОЖ у детей старшего дошкольного возраста «Спорт. Здоровье.  Детский сад.»</vt:lpstr>
      <vt:lpstr>ТЕМА: Витамины на грядке</vt:lpstr>
      <vt:lpstr>ТЕМА: Витамины на дереве</vt:lpstr>
      <vt:lpstr>Играем в дидактические игры по теме: Полезная еда Цель: Формировать у детей знания того, что еда должна быть не только вкусной, но и полезной. (Дидактические игра «Полезные продукты», «Витамины в еде»).</vt:lpstr>
      <vt:lpstr>Темы: Мое тело и Внутренние органы (сердце, легкие) Не хочу болеть. Способы профилактики болезней  </vt:lpstr>
      <vt:lpstr>Тема: Закаляйся!  Практическое применение полученных знаний. Зарядка и закаливание. Цель: Конкретизировать, систематизировать знания детей о здоровом образе жизни, формировать потребность в здоровом и активном образе жизни.  </vt:lpstr>
      <vt:lpstr>Тема: Чтобы зубки блестели, как правильно чистить зубы  </vt:lpstr>
      <vt:lpstr>Презентация PowerPoint</vt:lpstr>
      <vt:lpstr>Презентация PowerPoint</vt:lpstr>
      <vt:lpstr>Тема: Расчески. Виды расчесок, правила пользования.</vt:lpstr>
      <vt:lpstr>Практическое применение полученных знаний </vt:lpstr>
      <vt:lpstr>Тема: Глаза. Зарядка для глаз.</vt:lpstr>
      <vt:lpstr>Тема: «Спорт. Спортивные игры».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ЧПФУОО  «Спорт. Здоровье. Детский сад.»</dc:title>
  <dc:creator>2222222 1111111</dc:creator>
  <cp:lastModifiedBy>2222222 1111111</cp:lastModifiedBy>
  <cp:revision>28</cp:revision>
  <dcterms:created xsi:type="dcterms:W3CDTF">2021-04-16T12:44:18Z</dcterms:created>
  <dcterms:modified xsi:type="dcterms:W3CDTF">2021-09-21T10:06:47Z</dcterms:modified>
</cp:coreProperties>
</file>