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4EE6-87FA-44D5-9383-39EEC78A2661}" type="datetimeFigureOut">
              <a:rPr lang="ru-RU" smtClean="0"/>
              <a:t>22.09.2021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ADAF-CC1D-431A-888E-79B5B1931D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Виртуальная экскурсия в </a:t>
            </a:r>
            <a:r>
              <a:rPr lang="ru-RU" sz="4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сбербанк для дошкольников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320480" cy="35991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бот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Когда у людей не хватает денег. Например на покупку квартиры или машины. Они берут в долг у банка, а потом возвращают частями. Это называется кредит. Потом они возвращают долг банку частями.</a:t>
            </a:r>
            <a:endParaRPr lang="ru-RU" sz="2000" dirty="0"/>
          </a:p>
        </p:txBody>
      </p:sp>
      <p:pic>
        <p:nvPicPr>
          <p:cNvPr id="3" name="Рисунок 2" descr="клиент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500958" cy="50030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ОХРАННИК</a:t>
            </a:r>
            <a:endParaRPr lang="ru-RU" dirty="0"/>
          </a:p>
        </p:txBody>
      </p:sp>
      <p:pic>
        <p:nvPicPr>
          <p:cNvPr id="5" name="Рисунок 4" descr="охранни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685" r="1868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КРОМЕ БАНКОВСКИХ РАБОТНИКОВ В БАНКЕ ЕСТЬ ЕЩЕ И ОХРАННИКИ. Как вы думаете зачем они нужны в банке?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Банк – это место для хранения денег. Деньги «рождаются» на специальном заводе – монетном дворе. А из монетного двора попадают в банк на хранение. </a:t>
            </a:r>
            <a:endParaRPr lang="ru-RU" sz="2400" dirty="0"/>
          </a:p>
        </p:txBody>
      </p:sp>
      <p:pic>
        <p:nvPicPr>
          <p:cNvPr id="4" name="Содержимое 3" descr="вход в сб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184" y="1600200"/>
            <a:ext cx="678563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БАНКОМАТЫ</a:t>
            </a:r>
            <a:endParaRPr lang="ru-RU" dirty="0"/>
          </a:p>
        </p:txBody>
      </p:sp>
      <p:pic>
        <p:nvPicPr>
          <p:cNvPr id="5" name="Рисунок 4" descr="банкомат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Сразу в фойе нас встречают вот такие машины. Они называются банкоматы.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Банковская карточка.</a:t>
            </a:r>
            <a:endParaRPr lang="ru-RU" dirty="0"/>
          </a:p>
        </p:txBody>
      </p:sp>
      <p:pic>
        <p:nvPicPr>
          <p:cNvPr id="3" name="Рисунок 2" descr="кар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6929454" cy="4611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снимают деньги с карточки.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Еще через банкомат можно оплатить покупки в магазине, оплатить телефон и много другое.</a:t>
            </a:r>
            <a:endParaRPr lang="ru-RU" dirty="0"/>
          </a:p>
        </p:txBody>
      </p:sp>
      <p:pic>
        <p:nvPicPr>
          <p:cNvPr id="7" name="Рисунок 6" descr="люд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74" r="8074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С помощью банковской карточки в банкомате можно взять свои деньги. На каждой карточке есть свой пароль и код</a:t>
            </a:r>
            <a:endParaRPr lang="ru-RU" sz="2800" dirty="0"/>
          </a:p>
        </p:txBody>
      </p:sp>
      <p:pic>
        <p:nvPicPr>
          <p:cNvPr id="4" name="Рисунок 3" descr="D01RbkSX4AI6uwd-1068x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215206" cy="48101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Зал банка разделен на кабинки. Там стоят столы за ними сидят работники банка</a:t>
            </a:r>
            <a:r>
              <a:rPr lang="ru-RU" sz="2400" dirty="0" smtClean="0"/>
              <a:t>. К </a:t>
            </a:r>
            <a:r>
              <a:rPr lang="ru-RU" sz="2400" dirty="0" smtClean="0"/>
              <a:t>ним подходят люди- клиенты и садятся за столы.</a:t>
            </a:r>
            <a:endParaRPr lang="ru-RU" sz="2400" dirty="0"/>
          </a:p>
        </p:txBody>
      </p:sp>
      <p:pic>
        <p:nvPicPr>
          <p:cNvPr id="4" name="Рисунок 3" descr="клиен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00174"/>
            <a:ext cx="7143768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самого входа стоит консультант. Он помогает людям определится за какой стол им нужно сесть.</a:t>
            </a:r>
            <a:endParaRPr lang="ru-RU" sz="2000" dirty="0"/>
          </a:p>
        </p:txBody>
      </p:sp>
      <p:pic>
        <p:nvPicPr>
          <p:cNvPr id="3" name="Рисунок 2" descr="консуль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262834" cy="48445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Виртуальная экскурсия в сбербанк для дошкольников.</vt:lpstr>
      <vt:lpstr>Банк – это место для хранения денег. Деньги «рождаются» на специальном заводе – монетном дворе. А из монетного двора попадают в банк на хранение. </vt:lpstr>
      <vt:lpstr>                  БАНКОМАТЫ</vt:lpstr>
      <vt:lpstr>Банковская карточка.</vt:lpstr>
      <vt:lpstr>Люди снимают деньги с карточки.</vt:lpstr>
      <vt:lpstr>С помощью банковской карточки в банкомате можно взять свои деньги. На каждой карточке есть свой пароль и код</vt:lpstr>
      <vt:lpstr>Презентация PowerPoint</vt:lpstr>
      <vt:lpstr>Зал банка разделен на кабинки. Там стоят столы за ними сидят работники банка. К ним подходят люди- клиенты и садятся за столы.</vt:lpstr>
      <vt:lpstr>У самого входа стоит консультант. Он помогает людям определится за какой стол им нужно сесть.</vt:lpstr>
      <vt:lpstr>Презентация PowerPoint</vt:lpstr>
      <vt:lpstr>Когда у людей не хватает денег. Например на покупку квартиры или машины. Они берут в долг у банка, а потом возвращают частями. Это называется кредит. Потом они возвращают долг банку частями.</vt:lpstr>
      <vt:lpstr>           ОХРАННИК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в банк «Дом – где живут деньги.»</dc:title>
  <dc:creator>UserXP</dc:creator>
  <cp:lastModifiedBy>RePack by Diakov</cp:lastModifiedBy>
  <cp:revision>14</cp:revision>
  <dcterms:created xsi:type="dcterms:W3CDTF">2019-11-10T07:56:06Z</dcterms:created>
  <dcterms:modified xsi:type="dcterms:W3CDTF">2021-09-22T11:21:23Z</dcterms:modified>
</cp:coreProperties>
</file>