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2" r:id="rId3"/>
    <p:sldId id="272" r:id="rId4"/>
    <p:sldId id="261" r:id="rId5"/>
    <p:sldId id="263" r:id="rId6"/>
    <p:sldId id="264" r:id="rId7"/>
    <p:sldId id="283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33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346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0002-002-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910" y="-69215"/>
            <a:ext cx="12282805" cy="699643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2466975" y="181610"/>
            <a:ext cx="9523095" cy="15163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Муниципальное  бюджетное дошкольное образовательное учреждение  «Детский сад «Ягодка» с.Александровское».</a:t>
            </a:r>
            <a:endParaRPr lang="ru-RU" altLang="en-US" dirty="0"/>
          </a:p>
          <a:p>
            <a:pPr>
              <a:lnSpc>
                <a:spcPct val="130000"/>
              </a:lnSpc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                                               </a:t>
            </a:r>
            <a:endParaRPr lang="ru-RU" altLang="en-US" dirty="0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5518150" y="5879465"/>
            <a:ext cx="6417945" cy="8039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                                       Руководитель 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проекта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                                     воспитатель: Жданова Лидия Васильевна</a:t>
            </a:r>
            <a:endParaRPr lang="ru-RU" altLang="en-US"/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5057775" y="6064250"/>
            <a:ext cx="1097915" cy="4476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en-US" dirty="0" smtClean="0">
                <a:solidFill>
                  <a:srgbClr val="002060"/>
                </a:solidFill>
                <a:latin typeface="Arial" pitchFamily="34" charset="0"/>
                <a:ea typeface="微软雅黑" pitchFamily="34" charset="-122"/>
                <a:sym typeface="+mn-ea"/>
              </a:rPr>
              <a:t>2017год.</a:t>
            </a:r>
            <a:endParaRPr lang="ru-RU" altLang="en-US"/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430270" y="2586355"/>
            <a:ext cx="637286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l"/>
            <a:r>
              <a:rPr>
                <a:ln w="6600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endParaRPr lang="ru-RU" altLang="en-US">
              <a:ln w="6600">
                <a:solidFill>
                  <a:schemeClr val="accent2"/>
                </a:solidFill>
                <a:prstDash val="solid"/>
              </a:ln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  <a:effectLst>
                <a:outerShdw dist="38100" dir="2700000" algn="tl" rotWithShape="0">
                  <a:schemeClr val="accent2"/>
                </a:outerShdw>
              </a:effectLst>
              <a:latin typeface="Calibri" charset="0"/>
              <a:ea typeface="Calibri" charset="0"/>
              <a:cs typeface="Calibri" charset="0"/>
              <a:sym typeface="+mn-ea"/>
            </a:endParaRPr>
          </a:p>
        </p:txBody>
      </p:sp>
      <p:sp>
        <p:nvSpPr>
          <p:cNvPr id="8" name="Горизонтальная прокрутка 7"/>
          <p:cNvSpPr/>
          <p:nvPr/>
        </p:nvSpPr>
        <p:spPr>
          <a:xfrm>
            <a:off x="3935095" y="1651000"/>
            <a:ext cx="6563360" cy="297179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ru-RU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«Использование приёмов мнемотехники для расширения</a:t>
            </a:r>
          </a:p>
          <a:p>
            <a:pPr algn="ctr"/>
            <a:r>
              <a:rPr lang="ru-RU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представлений детей об окружающем мире».</a:t>
            </a:r>
          </a:p>
          <a:p>
            <a:pPr algn="ctr"/>
            <a:r>
              <a:rPr lang="ru-RU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Средняя группа: «Берёзка».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" y="-17780"/>
            <a:ext cx="12225020" cy="694182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842645" y="1289050"/>
            <a:ext cx="6128385" cy="10083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l"/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Актуальность: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- недостаточный уровень развития памяти и внимания. - низкий уровень развития познавательного интереса детей - Узкое представление детей об окружающем мире и недостаточно развитый словарный запас и связная речь.</a:t>
            </a:r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endParaRPr lang="ru-RU" altLang="en-US" sz="1400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276860" y="2381885"/>
            <a:ext cx="12020550" cy="25628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l"/>
            <a:r>
              <a:rPr lang="ru-RU"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Цель:</a:t>
            </a:r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Использование мнемотехники для развития внутренних психических процессов и для расширения представления детей об окружающем мире. </a:t>
            </a:r>
          </a:p>
          <a:p>
            <a:pPr marL="0" indent="0" algn="l"/>
            <a:endParaRPr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pPr marL="0" indent="0" algn="l"/>
            <a:endParaRPr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pPr marL="0" indent="0" algn="l"/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Задачи:</a:t>
            </a:r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1. Способствовать развитию основных психических процессов - памяти, внимания, образного мышления.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2. Способствовать развитию связной речи, расширению и обогащению словарного запаса детей.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3. Способствовать умению детей преобразовывать абстрактные символы в образы (перекодирование информации).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4. Способствовать развитию умения работать по образцу, по заданному алгоритму; самостоятельно составлять схемы и воспроизводить их.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5. Способствовать формированию целостного восприятия окружающего мира.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6. Содействовать развитию интереса, мотивации к изучению нового, неизвестного в окружающем мире, принимать активное участие в образовательном процессе.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7. Создать условия способствующие взаимодействию и сотрудничеству с родителями воспитанников.</a:t>
            </a:r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endParaRPr lang="ru-RU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70" y="12700"/>
            <a:ext cx="12225020" cy="684657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208405" y="1214755"/>
            <a:ext cx="5076825" cy="52755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Вид проекта </a:t>
            </a:r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: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</a:p>
          <a:p>
            <a:r>
              <a:rPr lang="ru-RU"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И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нновационный </a:t>
            </a:r>
            <a:r>
              <a:rPr lang="ru-RU"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.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Срок реализации: 201</a:t>
            </a:r>
            <a:r>
              <a:rPr lang="ru-RU"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6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– 201</a:t>
            </a:r>
            <a:r>
              <a:rPr lang="ru-RU"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7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г.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Участники проекта: воспитанники средней группы, родители, педагоги ДОУ.</a:t>
            </a:r>
          </a:p>
          <a:p>
            <a:endParaRPr lang="ru-RU" altLang="en-US" sz="1400"/>
          </a:p>
          <a:p>
            <a:pPr marL="0" indent="0" algn="l"/>
            <a:r>
              <a:rPr sz="1400"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Проблема: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Не для кого не секрет, что в настоящее время всё чаще у детей наблюдаются следующие проблемы: скудный словарный запас, неумение согласовывать слова в предложении, нарушение звукопроизношения, внимания, несовершенно логическое мышление. Поэтому перед нами встала задача научить детей связно, последовательно, грамматически правильно излагать свои мысли, рассказывать о различных событиях из окружающей жизни. В дошкольном возрасте преобладает наглядно-образная память, и запоминание носит в основном непроизвольный характер: дети лучше запоминают события, предметы, факты, явления, близкие их жизненному опыту. При обучении детей, вполне обосновано использование творческих методик, эффективность которых очевидна, наряду с общепринятыми. Приёмы мнемотехники облегчают запоминание у детей и увеличивают объём памяти путём образования дополнительных ассоциаций.</a:t>
            </a:r>
            <a:endParaRPr lang="ru-RU" altLang="en-US"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endParaRPr lang="ru-RU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" y="-7620"/>
            <a:ext cx="12225020" cy="686689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-15876270" y="5095875"/>
            <a:ext cx="9948545" cy="1586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l"/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I этап – пропедевтический - Изучение нормативно – правовой базы и психолого – педагогической литературы. - Приказ МО РФ от 23.11.2009 г. N 655 "Об утверждении и введении в действие федеральных государственных требований к структуре основной общеобразовательной программы дошкольного образования"; - Изучение передового педагогического опыта по проблеме познавательно – речевого развития детей.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10  - Анализ программы «Предшкола нового поколения» и возможностей использования инновационных образовательных технологий. - Оптимизация развивающей среды по проблеме развития познавательной сферы. - Первичная диагностика познавательной сферы детей. - Первичное анкетирование родителей. </a:t>
            </a:r>
            <a:endParaRPr lang="ru-RU" altLang="en-US" sz="1400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522605" y="1639570"/>
            <a:ext cx="9808845" cy="1221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I этап –</a:t>
            </a:r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 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Изучение нормативно – правовой базы и психолого – педагогической литературы. -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- Изучение передового педагогического опыта по проблеме познавательно – речевого развития детей.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Оптимизация развивающей среды по проблеме развития познавательной сферы. - Первичная диагностика познавательной сферы детей. - Первичное анкетирование родителей. </a:t>
            </a:r>
            <a:endParaRPr lang="ru-RU" altLang="en-US"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endParaRPr lang="ru-RU" altLang="en-US" sz="1400"/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621030" y="2713990"/>
            <a:ext cx="7776210" cy="14351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II этап –</a:t>
            </a:r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(основной, практический). - Разработка перспективного планирования организации регламентированной деятельности дошкольников по направлению познавательно-речевое развитие детей с использованием метода мнемотехники. - Разработка конспектов НОД по познавательно-речевому развитию детей с использованием метода мнемотехники. - Разработка рекомендаций для родителей по использованию метода мнемотехники в различных видах деятельности детей. Консультации для родителей. </a:t>
            </a:r>
            <a:endParaRPr lang="ru-RU" altLang="en-US"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</p:txBody>
      </p:sp>
      <p:sp>
        <p:nvSpPr>
          <p:cNvPr id="8" name="Текстовое поле 7"/>
          <p:cNvSpPr txBox="1"/>
          <p:nvPr/>
        </p:nvSpPr>
        <p:spPr>
          <a:xfrm>
            <a:off x="661035" y="4244340"/>
            <a:ext cx="7209155" cy="10083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III этап</a:t>
            </a:r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–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заключительный. - Выявление уровня развития познавательной сферы детей. Итоговая диагностика. - Итоговое анкетирование родителей. - Анализ итогов внедрения инновационной технологии. - Создание презентации по итогам реализации инновационного проекта. </a:t>
            </a:r>
            <a:endParaRPr lang="ru-RU" altLang="en-US"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510" y="3175"/>
            <a:ext cx="12225020" cy="686689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2202180" y="1874520"/>
            <a:ext cx="6569075" cy="37820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Этапы использования мнемотаблиц:</a:t>
            </a:r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1. Рассматривание таблицы и разбор того, что на ней изображено.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2. Перекодирование информации, т.е. преобразование из абстрактных символов в образы.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3. Осуществляется пересказ информации (сказки, рассказа) с опорой на символы (образы), т.е происходит отработка метода запоминания.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4. Делается графическая зарисовка мнемотаблицы.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5. Каждая таблица может быть воспроизведена ребёнком при ее показе ему.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 В процессе обучения связной описательной речи моделирование служит средством планирования высказывания.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Приём наглядного моделирования может быть использован в работе над всеми видами связного монологического высказывания: - пересказ; - составление рассказов по картине и серии картин; - описательный рассказ; - творческий рассказ.</a:t>
            </a:r>
            <a:endParaRPr lang="ru-RU" altLang="en-US" sz="1400"/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6. Чтение отдельно каждой строчки стихотворения. Дети повторяют её с опорой на мнемотаблицу.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7. Дети рассказывают стихотворение с опорой на мнемотаблицу.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8. Дети по памяти зарисовывают мнемотаблицу. </a:t>
            </a:r>
            <a:endParaRPr lang="ru-RU" altLang="en-US" sz="1400"/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616585" y="1926590"/>
            <a:ext cx="23431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 algn="l"/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endParaRPr lang="ru-RU" altLang="en-US"/>
          </a:p>
        </p:txBody>
      </p:sp>
      <p:pic>
        <p:nvPicPr>
          <p:cNvPr id="4" name="Изображение 3" descr="SAM_2924"/>
          <p:cNvPicPr>
            <a:picLocks noChangeAspect="1"/>
          </p:cNvPicPr>
          <p:nvPr/>
        </p:nvPicPr>
        <p:blipFill>
          <a:blip r:embed="rId3"/>
          <a:srcRect l="8074" t="25676" r="9566" b="18813"/>
          <a:stretch>
            <a:fillRect/>
          </a:stretch>
        </p:blipFill>
        <p:spPr>
          <a:xfrm>
            <a:off x="8855710" y="2455545"/>
            <a:ext cx="3016250" cy="361124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Текстовое поле 99"/>
          <p:cNvSpPr txBox="1"/>
          <p:nvPr/>
        </p:nvSpPr>
        <p:spPr>
          <a:xfrm>
            <a:off x="3556000" y="1050290"/>
            <a:ext cx="5080000" cy="64262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indent="0" algn="l"/>
            <a:endParaRPr b="0" u="none">
              <a:latin typeface="Calibri" charset="0"/>
              <a:ea typeface="Calibri" charset="0"/>
              <a:cs typeface="Calibri" charset="0"/>
            </a:endParaRPr>
          </a:p>
          <a:p>
            <a:endParaRPr lang="ru-RU" altLang="en-US"/>
          </a:p>
        </p:txBody>
      </p:sp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510" y="3175"/>
            <a:ext cx="12225020" cy="686689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541145" y="1132840"/>
            <a:ext cx="8334375" cy="2684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b="1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Типы моделирования (Л.А Венгер)</a:t>
            </a:r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1. Действия замещения.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  2. Использование и построение модели. </a:t>
            </a:r>
          </a:p>
          <a:p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Этапы использования мнемотаблиц:</a:t>
            </a:r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1. Рассматривание таблицы.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 2. Перекодирование информации.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 3. Пересказ информации (сказки, рассказа) с опорой на символы (образы).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 4. Графическая зарисовка мнемотаблицы. </a:t>
            </a:r>
          </a:p>
          <a:p>
            <a:r>
              <a:rPr sz="1400">
                <a:latin typeface="Calibri" charset="0"/>
                <a:ea typeface="Calibri" charset="0"/>
                <a:cs typeface="Calibri" charset="0"/>
                <a:sym typeface="+mn-ea"/>
              </a:rPr>
              <a:t>5. Воспроизведение ребёнком информации с опорой на мнемотаблицу, выполненную им самостоятельно. </a:t>
            </a:r>
            <a:endParaRPr lang="ru-RU" altLang="en-US" sz="1400"/>
          </a:p>
          <a:p>
            <a:endParaRPr lang="ru-RU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" y="3175"/>
            <a:ext cx="12225020" cy="686689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593215" y="853440"/>
            <a:ext cx="6934200" cy="3202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l"/>
            <a:r>
              <a:rPr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Предполагаемый результат: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Если систематически использовать мнемотехнику, то расширятся представления ребенка об окружающем мире, разовьются психические процессы, сформируется связная речь, что в дальнейшем приведет к развитию познавательной активности и коммуникативных навыков, которые в свою очередь помогут в социальной адаптации ребенка, его успешности в школе. </a:t>
            </a:r>
          </a:p>
          <a:p>
            <a:pPr marL="0" indent="0" algn="l"/>
            <a:r>
              <a:rPr b="1"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Инновационность:</a:t>
            </a:r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</a:p>
          <a:p>
            <a:pPr marL="0" indent="0" algn="l"/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Заключается в целесообразном слиянии наглядности, плана высказывания и игрового характера деятельности. Действуя с пособиями, дети получают возможность использовать три сенсорных канала: кинестетический (ощупывают поверхность пособия, совершают практические действия с ним), визуальный (видят картинку-схему, особенности цвета и фактуры), аудиальный (слышат пояснения педагога и рассказы сверстников). Данные пособия индивидуализируют коррекционный процесс: позволяют учитывать особенности каждого ребенка в области познания. </a:t>
            </a:r>
            <a:endParaRPr lang="ru-RU" altLang="en-US"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Текстовое поле 99"/>
          <p:cNvSpPr txBox="1"/>
          <p:nvPr/>
        </p:nvSpPr>
        <p:spPr>
          <a:xfrm>
            <a:off x="3556000" y="501650"/>
            <a:ext cx="5080000" cy="64262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indent="0" algn="l"/>
            <a:endParaRPr b="0" u="none">
              <a:latin typeface="Calibri" charset="0"/>
              <a:ea typeface="Calibri" charset="0"/>
              <a:cs typeface="Calibri" charset="0"/>
            </a:endParaRPr>
          </a:p>
          <a:p>
            <a:endParaRPr lang="ru-RU" altLang="en-US"/>
          </a:p>
        </p:txBody>
      </p:sp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510" y="3175"/>
            <a:ext cx="12225020" cy="686689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265430" y="1758315"/>
            <a:ext cx="10513060" cy="39087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sz="200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 Мнемотаблицы особенно эффективны при разучивании стихотворений, загадок: на каждое слово или маленькое словосочетание придумывается картинка (изображение); таким образом, всё стихотворение или загадка зарисовывается схематически.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1.</a:t>
            </a:r>
            <a:r>
              <a:rPr sz="200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Под соснами, под ёлками Лежит мешок с иголками (ёж) </a:t>
            </a:r>
          </a:p>
          <a:p>
            <a:pPr algn="ctr"/>
            <a:r>
              <a:rPr sz="200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2.</a:t>
            </a:r>
            <a:r>
              <a:rPr sz="200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 Как над горкой снег, снег. Как под горкой снег, снег. А под снегом спит медведь, Тише, тише! Не шуметь.</a:t>
            </a:r>
          </a:p>
          <a:p>
            <a:pPr algn="ctr"/>
            <a:r>
              <a:rPr sz="200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 Мнемотаблицу можно разрезать и играть в игры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 charset="0"/>
                <a:cs typeface="Times New Roman" pitchFamily="18" charset="0"/>
                <a:sym typeface="+mn-ea"/>
              </a:rPr>
              <a:t>.</a:t>
            </a:r>
          </a:p>
          <a:p>
            <a:endParaRPr lang="ru-RU" dirty="0"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endParaRPr lang="ru-RU" dirty="0"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pPr algn="ctr"/>
            <a:r>
              <a:rPr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 "Учите ребёнка каким-нибудь неизвестным ему пяти словам - он будет долго и напрасно мучиться, но свяжите двадцать таких слов с картинками, и он их усвоит на лету". </a:t>
            </a:r>
          </a:p>
          <a:p>
            <a:pPr algn="ctr"/>
            <a:r>
              <a:rPr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К.Д.Ушинский </a:t>
            </a:r>
            <a:endParaRPr lang="ru-RU" altLang="en-US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endParaRPr lang="ru-RU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0002-003-Nravstvenno-patrioticheskoe-vospitanie-detej-doshkolnogo-vozras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510" y="-17780"/>
            <a:ext cx="12225020" cy="6866890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655955" y="1894840"/>
            <a:ext cx="9498965" cy="29895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  <a:r>
              <a:rPr b="1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Литература:</a:t>
            </a:r>
            <a:r>
              <a:rPr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1. Большева Т.В. Учимся по сказке. Развитие мышления дошкольников с помощью мнемотехники. – СПб: Детство-Пресс, 2005.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2. Журнал «Дошкольное воспитание» 4,1998.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3. Ушакова О.Г. Знакомим дошкольника с литературой. М., 2008.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4. Полянская, Т. Б. «Использование метода мнемотехники в обучении рассказыванию детей дошкольного возраста», 2009.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5. Белоусова, Л. Е. «Весёлые встречи», 2003. </a:t>
            </a:r>
          </a:p>
          <a:p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  <a:hlinkClick r:id=""/>
              </a:rPr>
              <a:t>http://conf.cpkro.kirov.ru/load/razvitie_lichnosti_uchashhikhsja_i_vospitannikov/r</a:t>
            </a:r>
            <a:r>
              <a:rPr sz="140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+mn-ea"/>
              </a:rPr>
              <a:t> azvitie_lichnosti_uchashhikhsja_i_vospitannikov_v_uslovijakh_sovremennogo_o brazovanija/ispolzovanie_metoda_mnemotekhniki_v_obuchenii_rasskazyvaniju_ detej_doshkolnogo_vozrasta_v_gruppakh_kompensirujushhej_napravlennosti/11- 1-0-130 </a:t>
            </a:r>
            <a:endParaRPr lang="ru-RU" altLang="en-US" sz="140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+mn-ea"/>
            </a:endParaRPr>
          </a:p>
          <a:p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1171</Words>
  <Application>WPS Presentation</Application>
  <PresentationFormat>Произвольный</PresentationFormat>
  <Paragraphs>77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Лида</dc:creator>
  <cp:lastModifiedBy>попощто</cp:lastModifiedBy>
  <cp:revision>4</cp:revision>
  <dcterms:created xsi:type="dcterms:W3CDTF">2017-05-25T06:47:00Z</dcterms:created>
  <dcterms:modified xsi:type="dcterms:W3CDTF">2017-06-10T11:27:19Z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1049-10.1.0.5652</vt:lpwstr>
  </property>
</Properties>
</file>