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\Downloads\20544548-Circus-background-with-space-for-text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429525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Артикуляционно-мимическая  разминка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8280920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Цирковое </a:t>
            </a:r>
            <a:r>
              <a:rPr lang="ru-RU" sz="4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представленье</a:t>
            </a:r>
            <a:r>
              <a:rPr lang="ru-RU" sz="5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2745" y="4820519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Учитель-логопед МАДОУ «Умка» </a:t>
            </a:r>
          </a:p>
          <a:p>
            <a:r>
              <a:rPr lang="ru-RU" b="1" dirty="0"/>
              <a:t>г</a:t>
            </a:r>
            <a:r>
              <a:rPr lang="ru-RU" b="1" dirty="0" smtClean="0"/>
              <a:t>. Ноябрьск</a:t>
            </a:r>
          </a:p>
          <a:p>
            <a:r>
              <a:rPr lang="ru-RU" b="1" dirty="0" err="1" smtClean="0"/>
              <a:t>Гусакова</a:t>
            </a:r>
            <a:r>
              <a:rPr lang="ru-RU" b="1" dirty="0" smtClean="0"/>
              <a:t> Л.И.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52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87290"/>
            <a:ext cx="468052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Мишка ходит по канату!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Он получит мед в награду.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9"/>
            <a:ext cx="502585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unpictures.ru/images/2089256_artikulyacionnye-uprazhneniya-sloni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542" r="13138" b="-542"/>
          <a:stretch/>
        </p:blipFill>
        <p:spPr bwMode="auto">
          <a:xfrm>
            <a:off x="5623563" y="4983613"/>
            <a:ext cx="2465483" cy="187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424847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Выполнив удачный трюк 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радостно поет индюк.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672408" cy="3891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mypresentation.ru/documents/8fc64ef5a50680d422359b64027a335a/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1" t="24027" r="8520" b="19280"/>
          <a:stretch/>
        </p:blipFill>
        <p:spPr bwMode="auto">
          <a:xfrm>
            <a:off x="5652120" y="4616228"/>
            <a:ext cx="2076462" cy="2458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21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C00000"/>
                </a:solidFill>
              </a:rPr>
              <a:t>На качели куры сели,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вверх под купол полетели: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вверх-</a:t>
            </a:r>
            <a:r>
              <a:rPr lang="ru-RU" sz="3100" b="1" dirty="0" err="1" smtClean="0">
                <a:solidFill>
                  <a:srgbClr val="C00000"/>
                </a:solidFill>
              </a:rPr>
              <a:t>вниз,вверх</a:t>
            </a:r>
            <a:r>
              <a:rPr lang="ru-RU" sz="3100" b="1" dirty="0" smtClean="0">
                <a:solidFill>
                  <a:srgbClr val="C00000"/>
                </a:solidFill>
              </a:rPr>
              <a:t>-вниз…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Крепче курочка держись!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555008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403182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th13.st.depositphotos.com/1001009/3085/v/950/depositphotos_30854143-Cartoon-h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64972"/>
            <a:ext cx="1368152" cy="19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otohood.ru/images/54056_cartoon-h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55" y="4485327"/>
            <a:ext cx="2554633" cy="237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715000"/>
            <a:ext cx="468052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Две мартышки акробатки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Ловко скачут на лошадке.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76" y="1844824"/>
            <a:ext cx="5409849" cy="3931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72745"/>
            <a:ext cx="396044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 батуте прыг да скок –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Скачет толстый носорог.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s://im3-tub-ru.yandex.net/i?id=4d3ec9de2bb3b87b84884273e5008dac&amp;n=33&amp;h=213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01" y="3535147"/>
            <a:ext cx="4572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9803" y="5638415"/>
            <a:ext cx="406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Прикусывая кончик языка ,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произносит при этом: «ЛА-ЛА-ЛА…»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1" y="1196752"/>
            <a:ext cx="252028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578" y="312340"/>
            <a:ext cx="609600" cy="609600"/>
          </a:xfrm>
          <a:prstGeom prst="rect">
            <a:avLst/>
          </a:prstGeom>
        </p:spPr>
      </p:pic>
      <p:pic>
        <p:nvPicPr>
          <p:cNvPr id="4099" name="Picture 3" descr="C:\Users\любовь\Downloads\clipart-of-a-big-top-circus-tent-and-happy-animals-by-visekart-5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 bwMode="auto">
          <a:xfrm>
            <a:off x="0" y="0"/>
            <a:ext cx="7875780" cy="67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adik110.ru/ckfinder/userfiles/images/school/%D0%92%D0%BE%D1%81%D0%BF%D0%B8%D1%82%D1%8B%D0%B2%D0%B0%D0%B5%D0%BC%20%D0%B2%D0%BC%D0%B5%D1%81%D1%82%D0%B5/%D0%A5%D0%BB%D0%BE%D0%BF%D0%B0%D1%8E%D1%82%20%D0%BB%D0%B0%D0%B4%D0%BE%D1%88%D0%BA%D0%B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39" y="2422505"/>
            <a:ext cx="3302082" cy="4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003" y="45640"/>
            <a:ext cx="4536505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Если любишь «Цирк зверей»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Смейся и в ладоши бей!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Лебедева И.Л. «Трудный звук, ты наш друг! Звуки Л, Ль.»-М.:2008.</a:t>
            </a:r>
          </a:p>
          <a:p>
            <a:r>
              <a:rPr lang="ru-RU" dirty="0" smtClean="0"/>
              <a:t>2.Картинки в презентации:</a:t>
            </a:r>
            <a:r>
              <a:rPr lang="en-US" dirty="0" smtClean="0"/>
              <a:t> </a:t>
            </a:r>
            <a:r>
              <a:rPr lang="ru-RU" dirty="0" smtClean="0"/>
              <a:t>с интернет ресурса-</a:t>
            </a:r>
            <a:r>
              <a:rPr lang="en-US" dirty="0"/>
              <a:t>https://</a:t>
            </a:r>
            <a:r>
              <a:rPr lang="en-US" dirty="0" smtClean="0"/>
              <a:t>yandex.ru/images?parent-reqid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1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Цель:</a:t>
            </a:r>
          </a:p>
          <a:p>
            <a:pPr marL="0" indent="0">
              <a:buNone/>
            </a:pPr>
            <a:r>
              <a:rPr lang="ru-RU" b="1" dirty="0" smtClean="0"/>
              <a:t>Образовательная</a:t>
            </a:r>
            <a:r>
              <a:rPr lang="ru-RU" dirty="0"/>
              <a:t> – закрепление знаний о механизме образования звуков и их артикуляционных </a:t>
            </a:r>
            <a:r>
              <a:rPr lang="ru-RU" dirty="0" smtClean="0"/>
              <a:t>особенностях;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Коррекционная</a:t>
            </a:r>
            <a:r>
              <a:rPr lang="ru-RU" dirty="0"/>
              <a:t> – совершенствование речевой моторики, развитие подвижности и укрепление мимической мускулатуры, мускулатуры губ, щек.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Воспитательная</a:t>
            </a:r>
            <a:r>
              <a:rPr lang="ru-RU" dirty="0" smtClean="0"/>
              <a:t> – воспитание толерантного отношения к окружающим, формирование положительных черт характера.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0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любовь\Downloads\clip-art-circus-063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09170"/>
            <a:ext cx="9874182" cy="73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356958"/>
            <a:ext cx="3754760" cy="1769205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605315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любовь\Downloads\4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3668198" cy="499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76" y="3692205"/>
            <a:ext cx="3052774" cy="1529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Цирковое </a:t>
            </a:r>
            <a:r>
              <a:rPr lang="ru-RU" sz="3100" b="1" dirty="0">
                <a:solidFill>
                  <a:srgbClr val="C00000"/>
                </a:solidFill>
              </a:rPr>
              <a:t>представленье 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Всем поднимет настроенье!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857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504442"/>
            <a:ext cx="4464496" cy="125671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Слон летает ,словно птица,-</a:t>
            </a:r>
            <a:br>
              <a:rPr lang="ru-RU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Как же тут не удивиться?</a:t>
            </a:r>
            <a:endParaRPr lang="ru-RU" sz="28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29" y="980728"/>
            <a:ext cx="35052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arhivurokov.ru/kopilka/uploads/user_file_56bc04675485b/bioenierghoplastikavrabotiesdietmisnarushieniiamiriechi_13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36297" r="45274" b="12682"/>
          <a:stretch/>
        </p:blipFill>
        <p:spPr bwMode="auto">
          <a:xfrm>
            <a:off x="5292080" y="4768266"/>
            <a:ext cx="2956032" cy="2089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5179639"/>
            <a:ext cx="13974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4" descr="http://previews.123rf.com/images/yayayoy/yayayoy1111/yayayoy111100014/11275856-Confused-emoticon-Stock-Pho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0"/>
          <a:stretch/>
        </p:blipFill>
        <p:spPr bwMode="auto">
          <a:xfrm>
            <a:off x="1935948" y="5422776"/>
            <a:ext cx="1512168" cy="13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0" y="-1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654" y="4238231"/>
            <a:ext cx="504056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Начал в клетке лев метаться-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 же тут не растеряться?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r="58365" b="1"/>
          <a:stretch/>
        </p:blipFill>
        <p:spPr bwMode="auto">
          <a:xfrm>
            <a:off x="5868144" y="5292322"/>
            <a:ext cx="15841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jsulib.ru/Lib/Articles/976/588/index.files/image0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09" y="1196752"/>
            <a:ext cx="4727604" cy="312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5486665"/>
            <a:ext cx="10265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http://2.bp.blogspot.com/-ymA-RASw-cQ/TkfU_cy_o1I/AAAAAAAAAdY/JPw3dnfmEis/s1600/smiley+faces+for+character+trai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5" t="3268" r="5299" b="54337"/>
          <a:stretch/>
        </p:blipFill>
        <p:spPr bwMode="auto">
          <a:xfrm>
            <a:off x="1619672" y="5420087"/>
            <a:ext cx="1872208" cy="13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-2034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658" y="4221088"/>
            <a:ext cx="4418001" cy="8549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Тигры кроликов бояться-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 же тут не рассмеяться?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176464" cy="270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34130"/>
            <a:ext cx="2529767" cy="167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288340"/>
            <a:ext cx="987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http://f3.mylove.ru/r2UZ27S8SV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14849"/>
            <a:ext cx="1080000" cy="11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22418" y="9128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727" y="1772816"/>
            <a:ext cx="5435382" cy="176233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Удивились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,     рассмеялись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2400" b="1" dirty="0" smtClean="0"/>
              <a:t>   ,</a:t>
            </a:r>
          </a:p>
          <a:p>
            <a:r>
              <a:rPr lang="ru-RU" sz="2400" b="1" dirty="0" smtClean="0"/>
              <a:t>Удивились   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2400" b="1" dirty="0" smtClean="0"/>
              <a:t> ,    растерялись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r>
              <a:rPr lang="ru-RU" sz="2400" b="1" dirty="0" smtClean="0"/>
              <a:t>   ,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400" b="1" dirty="0" smtClean="0"/>
              <a:t>Растерялись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 </a:t>
            </a:r>
            <a:r>
              <a:rPr lang="ru-RU" sz="2400" b="1" dirty="0" smtClean="0"/>
              <a:t>,  рассмеялись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  ,</a:t>
            </a:r>
          </a:p>
          <a:p>
            <a:r>
              <a:rPr lang="ru-RU" sz="2400" b="1" dirty="0" smtClean="0"/>
              <a:t>Удивились    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2400" b="1" dirty="0" smtClean="0"/>
              <a:t>  ,  растерялись  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endParaRPr lang="ru-RU" sz="2400" b="1" dirty="0"/>
          </a:p>
        </p:txBody>
      </p:sp>
      <p:pic>
        <p:nvPicPr>
          <p:cNvPr id="1026" name="Picture 2" descr="http://f3.mylove.ru/r2UZ27S8S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1584176" cy="1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yayayoy/yayayoy1111/yayayoy111100014/11275856-Confused-emoticon-Stock-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0"/>
          <a:stretch/>
        </p:blipFill>
        <p:spPr bwMode="auto">
          <a:xfrm>
            <a:off x="2777804" y="4161203"/>
            <a:ext cx="2370259" cy="17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ymA-RASw-cQ/TkfU_cy_o1I/AAAAAAAAAdY/JPw3dnfmEis/s1600/smiley+faces+for+character+trai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5" t="3268" r="5299" b="54337"/>
          <a:stretch/>
        </p:blipFill>
        <p:spPr bwMode="auto">
          <a:xfrm>
            <a:off x="5148064" y="4824718"/>
            <a:ext cx="2304256" cy="19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789040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Заклинатель змей играет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Так, что сердце замирает.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 b="11472"/>
          <a:stretch/>
        </p:blipFill>
        <p:spPr bwMode="auto">
          <a:xfrm>
            <a:off x="2699792" y="980728"/>
            <a:ext cx="3825326" cy="3081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evakulina.narod.ru/images/p42_barab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17103" r="538" b="35942"/>
          <a:stretch/>
        </p:blipFill>
        <p:spPr bwMode="auto">
          <a:xfrm>
            <a:off x="2123729" y="5296804"/>
            <a:ext cx="4896544" cy="156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юбовь\Downloads\circus-curtain-27837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 bwMode="auto">
          <a:xfrm>
            <a:off x="1" y="0"/>
            <a:ext cx="9144000" cy="70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49080"/>
            <a:ext cx="367240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 кувшина –вижу-я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появляется змея.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sarrest.ru/wp-content/uploads/2014/11/qJd9A3BJ9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440" b="7116"/>
          <a:stretch/>
        </p:blipFill>
        <p:spPr bwMode="auto">
          <a:xfrm>
            <a:off x="3285569" y="908720"/>
            <a:ext cx="2572863" cy="343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s7052.vk.me/c540103/v540103826/5a08a/3G3Hg1s48f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5" r="54636" b="13698"/>
          <a:stretch/>
        </p:blipFill>
        <p:spPr bwMode="auto">
          <a:xfrm>
            <a:off x="4716016" y="4869160"/>
            <a:ext cx="2782720" cy="1791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138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Артикуляционно-мимическая  разминка.</vt:lpstr>
      <vt:lpstr>Презентация PowerPoint</vt:lpstr>
      <vt:lpstr> Цирковое представленье  Всем поднимет настроенье! </vt:lpstr>
      <vt:lpstr>Слон летает ,словно птица,- Как же тут не удивиться?</vt:lpstr>
      <vt:lpstr>Начал в клетке лев метаться- Как же тут не растеряться?</vt:lpstr>
      <vt:lpstr>Тигры кроликов бояться- Как же тут не рассмеяться?</vt:lpstr>
      <vt:lpstr>Презентация PowerPoint</vt:lpstr>
      <vt:lpstr> Заклинатель змей играет Так, что сердце замирает. </vt:lpstr>
      <vt:lpstr>Из кувшина –вижу-я появляется змея.</vt:lpstr>
      <vt:lpstr>Мишка ходит по канату! Он получит мед в награду.</vt:lpstr>
      <vt:lpstr>Выполнив удачный трюк , радостно поет индюк.</vt:lpstr>
      <vt:lpstr>    На качели куры сели, вверх под купол полетели: вверх-вниз,вверх-вниз… Крепче курочка держись!</vt:lpstr>
      <vt:lpstr>Две мартышки акробатки  Ловко скачут на лошадке.</vt:lpstr>
      <vt:lpstr>На батуте прыг да скок – Скачет толстый носорог.</vt:lpstr>
      <vt:lpstr>Если любишь «Цирк зверей» Смейся и в ладоши бей!</vt:lpstr>
      <vt:lpstr>Литература: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гимнастика.</dc:title>
  <dc:creator>любовь</dc:creator>
  <cp:lastModifiedBy>RePack by Diakov</cp:lastModifiedBy>
  <cp:revision>23</cp:revision>
  <dcterms:created xsi:type="dcterms:W3CDTF">2016-12-14T12:26:55Z</dcterms:created>
  <dcterms:modified xsi:type="dcterms:W3CDTF">2017-02-12T16:43:59Z</dcterms:modified>
</cp:coreProperties>
</file>