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70" r:id="rId3"/>
    <p:sldId id="257" r:id="rId4"/>
    <p:sldId id="258" r:id="rId5"/>
    <p:sldId id="259"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3B0B936-BB6F-4F3A-82CB-45465309A697}" type="datetimeFigureOut">
              <a:rPr lang="ru-RU" smtClean="0"/>
              <a:pPr/>
              <a:t>05.12.2021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EEDE00FD-FDFA-46B3-BCCD-455834B0C3E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3B0B936-BB6F-4F3A-82CB-45465309A697}" type="datetimeFigureOut">
              <a:rPr lang="ru-RU" smtClean="0"/>
              <a:pPr/>
              <a:t>05.12.2021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EDE00FD-FDFA-46B3-BCCD-455834B0C3E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3B0B936-BB6F-4F3A-82CB-45465309A697}" type="datetimeFigureOut">
              <a:rPr lang="ru-RU" smtClean="0"/>
              <a:pPr/>
              <a:t>05.12.2021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EDE00FD-FDFA-46B3-BCCD-455834B0C3E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3B0B936-BB6F-4F3A-82CB-45465309A697}" type="datetimeFigureOut">
              <a:rPr lang="ru-RU" smtClean="0"/>
              <a:pPr/>
              <a:t>05.12.2021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EDE00FD-FDFA-46B3-BCCD-455834B0C3E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3B0B936-BB6F-4F3A-82CB-45465309A697}" type="datetimeFigureOut">
              <a:rPr lang="ru-RU" smtClean="0"/>
              <a:pPr/>
              <a:t>05.12.2021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EDE00FD-FDFA-46B3-BCCD-455834B0C3E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3B0B936-BB6F-4F3A-82CB-45465309A697}" type="datetimeFigureOut">
              <a:rPr lang="ru-RU" smtClean="0"/>
              <a:pPr/>
              <a:t>05.12.2021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EDE00FD-FDFA-46B3-BCCD-455834B0C3E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3B0B936-BB6F-4F3A-82CB-45465309A697}" type="datetimeFigureOut">
              <a:rPr lang="ru-RU" smtClean="0"/>
              <a:pPr/>
              <a:t>05.12.2021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EDE00FD-FDFA-46B3-BCCD-455834B0C3E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3B0B936-BB6F-4F3A-82CB-45465309A697}" type="datetimeFigureOut">
              <a:rPr lang="ru-RU" smtClean="0"/>
              <a:pPr/>
              <a:t>05.12.2021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EDE00FD-FDFA-46B3-BCCD-455834B0C3E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3B0B936-BB6F-4F3A-82CB-45465309A697}" type="datetimeFigureOut">
              <a:rPr lang="ru-RU" smtClean="0"/>
              <a:pPr/>
              <a:t>05.12.2021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EDE00FD-FDFA-46B3-BCCD-455834B0C3E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3B0B936-BB6F-4F3A-82CB-45465309A697}" type="datetimeFigureOut">
              <a:rPr lang="ru-RU" smtClean="0"/>
              <a:pPr/>
              <a:t>05.12.2021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EDE00FD-FDFA-46B3-BCCD-455834B0C3E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3B0B936-BB6F-4F3A-82CB-45465309A697}" type="datetimeFigureOut">
              <a:rPr lang="ru-RU" smtClean="0"/>
              <a:pPr/>
              <a:t>05.12.2021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EEDE00FD-FDFA-46B3-BCCD-455834B0C3E7}"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B0B936-BB6F-4F3A-82CB-45465309A697}" type="datetimeFigureOut">
              <a:rPr lang="ru-RU" smtClean="0"/>
              <a:pPr/>
              <a:t>05.12.2021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EDE00FD-FDFA-46B3-BCCD-455834B0C3E7}"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5800" dirty="0" smtClean="0"/>
              <a:t>Подвижные</a:t>
            </a:r>
            <a:r>
              <a:rPr lang="ru-RU" sz="5700" dirty="0" smtClean="0"/>
              <a:t> игры в  </a:t>
            </a:r>
            <a:r>
              <a:rPr lang="ru-RU" sz="5700" dirty="0" smtClean="0"/>
              <a:t>ДОУ</a:t>
            </a:r>
            <a:br>
              <a:rPr lang="ru-RU" sz="5700" dirty="0" smtClean="0"/>
            </a:br>
            <a:r>
              <a:rPr lang="ru-RU" sz="5700" dirty="0" smtClean="0"/>
              <a:t>на </a:t>
            </a:r>
            <a:r>
              <a:rPr lang="ru-RU" sz="5700" smtClean="0"/>
              <a:t>физкультурных занятиях.</a:t>
            </a:r>
            <a:endParaRPr lang="ru-RU" sz="5700" dirty="0"/>
          </a:p>
        </p:txBody>
      </p:sp>
      <p:sp>
        <p:nvSpPr>
          <p:cNvPr id="3" name="Подзаголовок 2"/>
          <p:cNvSpPr>
            <a:spLocks noGrp="1"/>
          </p:cNvSpPr>
          <p:nvPr>
            <p:ph type="subTitle" idx="1"/>
          </p:nvPr>
        </p:nvSpPr>
        <p:spPr>
          <a:xfrm>
            <a:off x="755576" y="3429000"/>
            <a:ext cx="7920880" cy="2160240"/>
          </a:xfrm>
        </p:spPr>
        <p:txBody>
          <a:bodyPr>
            <a:noAutofit/>
          </a:bodyPr>
          <a:lstStyle/>
          <a:p>
            <a:r>
              <a:rPr lang="ru-RU" sz="3000" i="1" dirty="0"/>
              <a:t>Игры подобраны по книге </a:t>
            </a:r>
          </a:p>
          <a:p>
            <a:r>
              <a:rPr lang="ru-RU" sz="3000" i="1" dirty="0" err="1"/>
              <a:t>Л.И.Пензулаева</a:t>
            </a:r>
            <a:r>
              <a:rPr lang="ru-RU" sz="3000" i="1" dirty="0"/>
              <a:t>  </a:t>
            </a:r>
          </a:p>
          <a:p>
            <a:r>
              <a:rPr lang="ru-RU" sz="3000" i="1" dirty="0"/>
              <a:t>«Физкультурные занятия в детском саду»</a:t>
            </a:r>
          </a:p>
          <a:p>
            <a:r>
              <a:rPr lang="ru-RU" sz="3000" i="1" dirty="0"/>
              <a:t> </a:t>
            </a:r>
            <a:r>
              <a:rPr lang="ru-RU" sz="3000" i="1" dirty="0" smtClean="0"/>
              <a:t>(подготовительная </a:t>
            </a:r>
            <a:r>
              <a:rPr lang="ru-RU" sz="3000" i="1" dirty="0"/>
              <a:t>группа)</a:t>
            </a:r>
          </a:p>
          <a:p>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Подвижная игра «Горелки».</a:t>
            </a:r>
            <a:endParaRPr lang="ru-RU" dirty="0"/>
          </a:p>
        </p:txBody>
      </p:sp>
      <p:sp>
        <p:nvSpPr>
          <p:cNvPr id="3" name="Содержимое 2"/>
          <p:cNvSpPr>
            <a:spLocks noGrp="1"/>
          </p:cNvSpPr>
          <p:nvPr>
            <p:ph idx="1"/>
          </p:nvPr>
        </p:nvSpPr>
        <p:spPr>
          <a:ln w="76200">
            <a:solidFill>
              <a:schemeClr val="bg2">
                <a:lumMod val="75000"/>
              </a:schemeClr>
            </a:solidFill>
          </a:ln>
        </p:spPr>
        <p:txBody>
          <a:bodyPr>
            <a:normAutofit fontScale="92500" lnSpcReduction="10000"/>
          </a:bodyPr>
          <a:lstStyle/>
          <a:p>
            <a:pPr algn="just">
              <a:buNone/>
            </a:pPr>
            <a:r>
              <a:rPr lang="ru-RU" dirty="0" smtClean="0"/>
              <a:t>	Играющие строятся в две колонны, взявшись за руки парами. Впереди — водящий. Ребята хором произносят: Гори, гори ясно, Чтобы не погасло. Глянь на небо: Птички летят, Колокольчики звенят! Раз, два, три — беги! После слова «беги!» дети, стоящие в последней паре, опускают руки и бегут в начало колонны: один справа, другой слева от колонны. Водящий пытается поймать одного из ребят, прежде чем он успеет снова взяться за руки со своим партнером. Если водящему удается это сделать, он берется за руки с пойманным и они встают впереди колонны. Оставшийся без пары становится водящим.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Подвижная игра «Волк во рву».</a:t>
            </a:r>
            <a:endParaRPr lang="ru-RU" dirty="0"/>
          </a:p>
        </p:txBody>
      </p:sp>
      <p:sp>
        <p:nvSpPr>
          <p:cNvPr id="3" name="Содержимое 2"/>
          <p:cNvSpPr>
            <a:spLocks noGrp="1"/>
          </p:cNvSpPr>
          <p:nvPr>
            <p:ph idx="1"/>
          </p:nvPr>
        </p:nvSpPr>
        <p:spPr>
          <a:ln w="76200">
            <a:solidFill>
              <a:schemeClr val="bg2">
                <a:lumMod val="75000"/>
              </a:schemeClr>
            </a:solidFill>
          </a:ln>
        </p:spPr>
        <p:txBody>
          <a:bodyPr>
            <a:normAutofit lnSpcReduction="10000"/>
          </a:bodyPr>
          <a:lstStyle/>
          <a:p>
            <a:pPr algn="just">
              <a:buNone/>
            </a:pPr>
            <a:r>
              <a:rPr lang="ru-RU" dirty="0" smtClean="0"/>
              <a:t>	Посередине зала (площадки) проводят две параллельные черты (или кладут веревки) на расстоянии 80—90 см одна от другой — это ров. С од­ной стороны площадки за чертой находится дом коз. Выбирают водящего — волка. Все козы располагаются в доме (за чертой). Волк ста­новится в ров. По сигналу педагога «Волк во рву» козы бегут на противо­положную сторону зала, перепрыгивая через ров, а волк старается их поймать (коснуться рукой). Пойманных коз волк отводит в сторону</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Подвижная игра</a:t>
            </a:r>
            <a:br>
              <a:rPr lang="ru-RU" dirty="0" smtClean="0"/>
            </a:br>
            <a:r>
              <a:rPr lang="ru-RU" dirty="0" smtClean="0"/>
              <a:t>«Охотники и утки».</a:t>
            </a:r>
            <a:endParaRPr lang="ru-RU" dirty="0"/>
          </a:p>
        </p:txBody>
      </p:sp>
      <p:sp>
        <p:nvSpPr>
          <p:cNvPr id="3" name="Содержимое 2"/>
          <p:cNvSpPr>
            <a:spLocks noGrp="1"/>
          </p:cNvSpPr>
          <p:nvPr>
            <p:ph idx="1"/>
          </p:nvPr>
        </p:nvSpPr>
        <p:spPr>
          <a:ln w="76200">
            <a:solidFill>
              <a:schemeClr val="bg2">
                <a:lumMod val="75000"/>
              </a:schemeClr>
            </a:solidFill>
          </a:ln>
        </p:spPr>
        <p:txBody>
          <a:bodyPr>
            <a:normAutofit/>
          </a:bodyPr>
          <a:lstStyle/>
          <a:p>
            <a:pPr algn="just">
              <a:buNone/>
            </a:pPr>
            <a:r>
              <a:rPr lang="ru-RU" dirty="0" smtClean="0"/>
              <a:t>	Дети делятся на две равные команды — охотники и утки. Утки становятся в середину большого круга. Охотники бросают мяч (большой диаметр), стараясь осалить им уток. Утка, которой коснулся мяч, выбывает из игры. Когда большинство (примерно треть) уток будет осалено, команды меняются ролями.</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Подвижная игра </a:t>
            </a:r>
            <a:br>
              <a:rPr lang="ru-RU" dirty="0" smtClean="0"/>
            </a:br>
            <a:r>
              <a:rPr lang="ru-RU" dirty="0" smtClean="0"/>
              <a:t>«Мы — веселые ребята».</a:t>
            </a:r>
            <a:endParaRPr lang="ru-RU" dirty="0"/>
          </a:p>
        </p:txBody>
      </p:sp>
      <p:sp>
        <p:nvSpPr>
          <p:cNvPr id="3" name="Содержимое 2"/>
          <p:cNvSpPr>
            <a:spLocks noGrp="1"/>
          </p:cNvSpPr>
          <p:nvPr>
            <p:ph idx="1"/>
          </p:nvPr>
        </p:nvSpPr>
        <p:spPr>
          <a:ln w="76200">
            <a:solidFill>
              <a:schemeClr val="bg2">
                <a:lumMod val="75000"/>
              </a:schemeClr>
            </a:solidFill>
          </a:ln>
        </p:spPr>
        <p:txBody>
          <a:bodyPr>
            <a:normAutofit fontScale="92500" lnSpcReduction="10000"/>
          </a:bodyPr>
          <a:lstStyle/>
          <a:p>
            <a:pPr algn="just">
              <a:buNone/>
            </a:pPr>
            <a:r>
              <a:rPr lang="ru-RU" dirty="0" smtClean="0"/>
              <a:t>	Дети стоят за чертой на одной стороне площадки (зала). В процессе игры им надо добежать до</a:t>
            </a:r>
            <a:br>
              <a:rPr lang="ru-RU" dirty="0" smtClean="0"/>
            </a:br>
            <a:r>
              <a:rPr lang="ru-RU" dirty="0" smtClean="0"/>
              <a:t>длинной черты (дистанция 10—15 м). В центре площадки находятся двое водящих. Дети хором произносят: Мы — веселые ребята. Любим бегать и скакать. Ну, попробуй нас догнать! Раз-два-три — лови!</a:t>
            </a:r>
            <a:br>
              <a:rPr lang="ru-RU" dirty="0" smtClean="0"/>
            </a:br>
            <a:r>
              <a:rPr lang="ru-RU" dirty="0" smtClean="0"/>
              <a:t>После слова «лови!» дети перебегают на другую сторону площадки, а водящие догоняют их. Тот, кого водящий осалил, отходит в сторону. Как только дети пересекут финишную черту, подсчитывается количес­тво проигравших. Игра повторяется с другими водящими.</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Подвижная игра</a:t>
            </a:r>
            <a:br>
              <a:rPr lang="ru-RU" dirty="0" smtClean="0"/>
            </a:br>
            <a:r>
              <a:rPr lang="ru-RU" dirty="0" smtClean="0"/>
              <a:t>«Лягушки в болоте».</a:t>
            </a:r>
            <a:endParaRPr lang="ru-RU" dirty="0"/>
          </a:p>
        </p:txBody>
      </p:sp>
      <p:sp>
        <p:nvSpPr>
          <p:cNvPr id="3" name="Содержимое 2"/>
          <p:cNvSpPr>
            <a:spLocks noGrp="1"/>
          </p:cNvSpPr>
          <p:nvPr>
            <p:ph idx="1"/>
          </p:nvPr>
        </p:nvSpPr>
        <p:spPr>
          <a:ln w="76200">
            <a:solidFill>
              <a:schemeClr val="bg2">
                <a:lumMod val="75000"/>
              </a:schemeClr>
            </a:solidFill>
          </a:ln>
        </p:spPr>
        <p:txBody>
          <a:bodyPr>
            <a:normAutofit lnSpcReduction="10000"/>
          </a:bodyPr>
          <a:lstStyle/>
          <a:p>
            <a:pPr algn="just">
              <a:buNone/>
            </a:pPr>
            <a:r>
              <a:rPr lang="ru-RU" dirty="0" smtClean="0"/>
              <a:t>	На одной стороне зала (за чертой) находится водящий - журавль. В середине зала — болото (круг, выложенный из шнура). Вокруг сидят дети-лягушки и произносят: «Вот с насиженной гнилушки в воду шлепнулись лягушки. </a:t>
            </a:r>
            <a:r>
              <a:rPr lang="ru-RU" dirty="0" err="1" smtClean="0"/>
              <a:t>Ква-ке-ке</a:t>
            </a:r>
            <a:r>
              <a:rPr lang="ru-RU" dirty="0" smtClean="0"/>
              <a:t>. </a:t>
            </a:r>
            <a:r>
              <a:rPr lang="ru-RU" dirty="0" err="1" smtClean="0"/>
              <a:t>ква-ке-ке</a:t>
            </a:r>
            <a:r>
              <a:rPr lang="ru-RU" dirty="0" smtClean="0"/>
              <a:t>, будет дождик на реке». С окончанием слов лягушки прыгают в болото. Журавль ловит лягушек, не успевших прыгнуть. Пойманная лягушка идет в гнездо журавля. Когда журавль поймает несколько лягушек, выбирают другого журавля, из числа тех, кто ни разу не был пойман. Игра возобновляется.</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08720"/>
            <a:ext cx="8229600" cy="5415880"/>
          </a:xfrm>
          <a:ln w="76200">
            <a:solidFill>
              <a:schemeClr val="bg2">
                <a:lumMod val="75000"/>
              </a:schemeClr>
            </a:solidFill>
          </a:ln>
        </p:spPr>
        <p:txBody>
          <a:bodyPr>
            <a:normAutofit/>
          </a:bodyPr>
          <a:lstStyle/>
          <a:p>
            <a:pPr algn="just">
              <a:buNone/>
            </a:pPr>
            <a:r>
              <a:rPr lang="ru-RU" dirty="0" smtClean="0"/>
              <a:t>	Важное место в занятиях с детьми 6-7 лет занимают подвижные игры, игровые упражнения и задания. В играх у детей не только раз­виваются и закрепляются физические качества, но и формируется от­ветственность за себя и других ребят (взаимовыручка, поддержка, нравственные основы поведения в коллективе). Главное, чтобы заня­тия и игры в помещении и на площадке детского сада приносили де­тям удовольствие и радость, прибавляли уверенности в своих силах, развивали самостоятельность.</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Подвижная игра</a:t>
            </a:r>
            <a:br>
              <a:rPr lang="ru-RU" dirty="0" smtClean="0"/>
            </a:br>
            <a:r>
              <a:rPr lang="ru-RU" dirty="0" smtClean="0"/>
              <a:t>«Ловкие ребята».</a:t>
            </a:r>
            <a:endParaRPr lang="ru-RU" dirty="0"/>
          </a:p>
        </p:txBody>
      </p:sp>
      <p:sp>
        <p:nvSpPr>
          <p:cNvPr id="3" name="Содержимое 2"/>
          <p:cNvSpPr>
            <a:spLocks noGrp="1"/>
          </p:cNvSpPr>
          <p:nvPr>
            <p:ph idx="1"/>
          </p:nvPr>
        </p:nvSpPr>
        <p:spPr>
          <a:ln w="76200">
            <a:solidFill>
              <a:schemeClr val="bg2">
                <a:lumMod val="75000"/>
              </a:schemeClr>
            </a:solidFill>
          </a:ln>
        </p:spPr>
        <p:txBody>
          <a:bodyPr>
            <a:normAutofit/>
          </a:bodyPr>
          <a:lstStyle/>
          <a:p>
            <a:pPr algn="just">
              <a:buNone/>
            </a:pPr>
            <a:r>
              <a:rPr lang="ru-RU" dirty="0" smtClean="0"/>
              <a:t>	Играющие распределяются на тройки и встают треугольником (расстояние между детьми 1,5 м). Один ребенок в трой­ке бросает мяч вверх двумя руками, второй — должен подхватить его и снова бросить вверх, третий игрок ловит мяч и бросает его вверх, пой­мать мяч должен первый игрок и так далее.</a:t>
            </a:r>
            <a:br>
              <a:rPr lang="ru-RU" dirty="0" smtClean="0"/>
            </a:br>
            <a:r>
              <a:rPr lang="ru-RU" dirty="0" smtClean="0"/>
              <a:t/>
            </a:r>
            <a:br>
              <a:rPr lang="ru-RU" dirty="0" smtClean="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Подвижная игра</a:t>
            </a:r>
            <a:br>
              <a:rPr lang="ru-RU" dirty="0" smtClean="0"/>
            </a:br>
            <a:r>
              <a:rPr lang="ru-RU" dirty="0" smtClean="0"/>
              <a:t>«Пингвины».</a:t>
            </a:r>
            <a:endParaRPr lang="ru-RU" dirty="0"/>
          </a:p>
        </p:txBody>
      </p:sp>
      <p:sp>
        <p:nvSpPr>
          <p:cNvPr id="3" name="Содержимое 2"/>
          <p:cNvSpPr>
            <a:spLocks noGrp="1"/>
          </p:cNvSpPr>
          <p:nvPr>
            <p:ph idx="1"/>
          </p:nvPr>
        </p:nvSpPr>
        <p:spPr>
          <a:ln w="76200">
            <a:solidFill>
              <a:schemeClr val="bg2">
                <a:lumMod val="75000"/>
              </a:schemeClr>
            </a:solidFill>
          </a:ln>
        </p:spPr>
        <p:txBody>
          <a:bodyPr>
            <a:normAutofit/>
          </a:bodyPr>
          <a:lstStyle/>
          <a:p>
            <a:pPr algn="just">
              <a:buNone/>
            </a:pPr>
            <a:r>
              <a:rPr lang="ru-RU" dirty="0" smtClean="0"/>
              <a:t>	Играющие встают в круг. У каждого ребенка мешочек, который он зажимает между колен. На счет педагога «1-8» дети выпол­няют прыжки на двух ногах по кругу. По сигналу «Хоп!» дети прыгают в круг боком, возвращаются на свое место в кругу. Задание повторяется в другую сторону.</a:t>
            </a:r>
            <a:br>
              <a:rPr lang="ru-RU" dirty="0" smtClean="0"/>
            </a:br>
            <a:r>
              <a:rPr lang="ru-RU" dirty="0" smtClean="0"/>
              <a:t/>
            </a:r>
            <a:br>
              <a:rPr lang="ru-RU" dirty="0" smtClean="0"/>
            </a:b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Подвижная игра</a:t>
            </a:r>
            <a:br>
              <a:rPr lang="ru-RU" dirty="0" smtClean="0"/>
            </a:br>
            <a:r>
              <a:rPr lang="ru-RU" dirty="0" smtClean="0"/>
              <a:t>«Догони свою пару».</a:t>
            </a:r>
            <a:endParaRPr lang="ru-RU" dirty="0"/>
          </a:p>
        </p:txBody>
      </p:sp>
      <p:sp>
        <p:nvSpPr>
          <p:cNvPr id="3" name="Содержимое 2"/>
          <p:cNvSpPr>
            <a:spLocks noGrp="1"/>
          </p:cNvSpPr>
          <p:nvPr>
            <p:ph idx="1"/>
          </p:nvPr>
        </p:nvSpPr>
        <p:spPr>
          <a:ln w="76200">
            <a:solidFill>
              <a:schemeClr val="bg2">
                <a:lumMod val="75000"/>
              </a:schemeClr>
            </a:solidFill>
          </a:ln>
        </p:spPr>
        <p:txBody>
          <a:bodyPr/>
          <a:lstStyle/>
          <a:p>
            <a:pPr algn="just">
              <a:buNone/>
            </a:pPr>
            <a:r>
              <a:rPr lang="ru-RU" dirty="0" smtClean="0"/>
              <a:t>	Дети встают в две шеренги; расстояние между шеренгами 3-4 шага. По сигналу воспитателя выполняется бег на противоположную сторону площадки (дистанция 15-20 м). Игрок второй шеренги старается дотронуться (запятнать) до игрока первой, прежде тем тот пересечет условную линию. Воспитатель подсчитыва­ет количество проигравших. При повторении игрового задания дети меняются ролями.</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Подвижная игра</a:t>
            </a:r>
            <a:br>
              <a:rPr lang="ru-RU" dirty="0" smtClean="0"/>
            </a:br>
            <a:r>
              <a:rPr lang="ru-RU" dirty="0" smtClean="0"/>
              <a:t>«Не оставайся на полу».</a:t>
            </a:r>
            <a:endParaRPr lang="ru-RU" dirty="0"/>
          </a:p>
        </p:txBody>
      </p:sp>
      <p:sp>
        <p:nvSpPr>
          <p:cNvPr id="3" name="Содержимое 2"/>
          <p:cNvSpPr>
            <a:spLocks noGrp="1"/>
          </p:cNvSpPr>
          <p:nvPr>
            <p:ph idx="1"/>
          </p:nvPr>
        </p:nvSpPr>
        <p:spPr>
          <a:ln w="76200">
            <a:solidFill>
              <a:schemeClr val="bg2">
                <a:lumMod val="75000"/>
              </a:schemeClr>
            </a:solidFill>
          </a:ln>
        </p:spPr>
        <p:txBody>
          <a:bodyPr>
            <a:normAutofit fontScale="92500" lnSpcReduction="10000"/>
          </a:bodyPr>
          <a:lstStyle/>
          <a:p>
            <a:pPr algn="just">
              <a:buNone/>
            </a:pPr>
            <a:r>
              <a:rPr lang="ru-RU" dirty="0" smtClean="0"/>
              <a:t>	С помощью считалки выбирается водящий - </a:t>
            </a:r>
            <a:r>
              <a:rPr lang="ru-RU" dirty="0" err="1" smtClean="0"/>
              <a:t>ловишка</a:t>
            </a:r>
            <a:r>
              <a:rPr lang="ru-RU" dirty="0" smtClean="0"/>
              <a:t>. </a:t>
            </a:r>
            <a:r>
              <a:rPr lang="ru-RU" dirty="0" err="1" smtClean="0"/>
              <a:t>Ловишка</a:t>
            </a:r>
            <a:r>
              <a:rPr lang="ru-RU" dirty="0" smtClean="0"/>
              <a:t> бегает вместе с детьми по залу (площадке). Как только воспитатель произнесет «Лови!» все дети разбегаются и стараются забраться на любое возвышение (гимнастические скамейки, кубы, гимнастическая стенка). </a:t>
            </a:r>
            <a:r>
              <a:rPr lang="ru-RU" dirty="0" err="1" smtClean="0"/>
              <a:t>Ловишка</a:t>
            </a:r>
            <a:r>
              <a:rPr lang="ru-RU" dirty="0" smtClean="0"/>
              <a:t> старается осалить. Ребята, до которых он дотронулся, отходят в сторону. По окончании игры подсчитывают количество проигравших и выбирается новый водящий. </a:t>
            </a:r>
            <a:br>
              <a:rPr lang="ru-RU" dirty="0" smtClean="0"/>
            </a:br>
            <a:endParaRPr lang="ru-RU" dirty="0" smtClean="0"/>
          </a:p>
          <a:p>
            <a:pPr>
              <a:buNone/>
            </a:pPr>
            <a:r>
              <a:rPr lang="ru-RU" dirty="0" smtClean="0"/>
              <a:t/>
            </a:r>
            <a:br>
              <a:rPr lang="ru-RU" dirty="0" smtClean="0"/>
            </a:b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Подвижная игра «Удочка»</a:t>
            </a:r>
            <a:endParaRPr lang="ru-RU" dirty="0"/>
          </a:p>
        </p:txBody>
      </p:sp>
      <p:sp>
        <p:nvSpPr>
          <p:cNvPr id="3" name="Содержимое 2"/>
          <p:cNvSpPr>
            <a:spLocks noGrp="1"/>
          </p:cNvSpPr>
          <p:nvPr>
            <p:ph idx="1"/>
          </p:nvPr>
        </p:nvSpPr>
        <p:spPr>
          <a:ln w="76200">
            <a:solidFill>
              <a:schemeClr val="bg2">
                <a:lumMod val="75000"/>
              </a:schemeClr>
            </a:solidFill>
          </a:ln>
        </p:spPr>
        <p:txBody>
          <a:bodyPr>
            <a:normAutofit lnSpcReduction="10000"/>
          </a:bodyPr>
          <a:lstStyle/>
          <a:p>
            <a:pPr algn="just">
              <a:buNone/>
            </a:pPr>
            <a:r>
              <a:rPr lang="ru-RU" dirty="0" smtClean="0"/>
              <a:t>	Дети стоят в кругу. В центре круга воспитатель держит в руках веревку, на конце которой привязан мешочек с песком. Педагог вращает мешочек на веревке по кругу над самой землей (полом), а дети подпрыгивают, стараясь, чтобы мешочек не задел их ног. Предварительно воспитатель показывает детям, как следует подпрыгивать: энергично оттолкнуться от пола и подобрать ноги под себя. Воспитатель вращает мешочек в обе стороны попеременно.</a:t>
            </a:r>
            <a:br>
              <a:rPr lang="ru-RU"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Подвижная игра «Перелет птиц»</a:t>
            </a:r>
            <a:endParaRPr lang="ru-RU" dirty="0"/>
          </a:p>
        </p:txBody>
      </p:sp>
      <p:sp>
        <p:nvSpPr>
          <p:cNvPr id="3" name="Содержимое 2"/>
          <p:cNvSpPr>
            <a:spLocks noGrp="1"/>
          </p:cNvSpPr>
          <p:nvPr>
            <p:ph idx="1"/>
          </p:nvPr>
        </p:nvSpPr>
        <p:spPr>
          <a:ln w="76200">
            <a:solidFill>
              <a:schemeClr val="bg2">
                <a:lumMod val="75000"/>
              </a:schemeClr>
            </a:solidFill>
          </a:ln>
        </p:spPr>
        <p:txBody>
          <a:bodyPr>
            <a:normAutofit lnSpcReduction="10000"/>
          </a:bodyPr>
          <a:lstStyle/>
          <a:p>
            <a:pPr algn="just">
              <a:buNone/>
            </a:pPr>
            <a:r>
              <a:rPr lang="ru-RU" dirty="0" smtClean="0"/>
              <a:t>   На одной стороне зала находятся дети — птицы. На другой стороне располагают различные пособия — гимнастические скамейки, кубы и т.д. — это деревья. По сигналу воспитателя «Птицы улетают!» дети, помахивая руками как крыльями, разбегаются по всему залу. По сигналу «Буря!» все птицы бегут к деревьям и стараются как можно быстрее занять какое-либо место. Когда воспитатель произносит «Буря прекратилась!», дети спускаются с возвышений и снова разбегаются по залу — «птицы продолжают свой полет». Страховка воспитателем обязательна.</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Подвижная игра </a:t>
            </a:r>
            <a:br>
              <a:rPr lang="ru-RU" dirty="0" smtClean="0"/>
            </a:br>
            <a:r>
              <a:rPr lang="ru-RU" dirty="0" smtClean="0"/>
              <a:t>«Успей выбежать».</a:t>
            </a:r>
            <a:endParaRPr lang="ru-RU" dirty="0"/>
          </a:p>
        </p:txBody>
      </p:sp>
      <p:sp>
        <p:nvSpPr>
          <p:cNvPr id="3" name="Содержимое 2"/>
          <p:cNvSpPr>
            <a:spLocks noGrp="1"/>
          </p:cNvSpPr>
          <p:nvPr>
            <p:ph idx="1"/>
          </p:nvPr>
        </p:nvSpPr>
        <p:spPr>
          <a:ln w="76200">
            <a:solidFill>
              <a:schemeClr val="bg2">
                <a:lumMod val="75000"/>
              </a:schemeClr>
            </a:solidFill>
          </a:ln>
        </p:spPr>
        <p:txBody>
          <a:bodyPr>
            <a:normAutofit lnSpcReduction="10000"/>
          </a:bodyPr>
          <a:lstStyle/>
          <a:p>
            <a:pPr algn="just">
              <a:buNone/>
            </a:pPr>
            <a:r>
              <a:rPr lang="ru-RU" dirty="0" smtClean="0"/>
              <a:t>	Играющие встают в круг. В центр круга выходят 5-6 ребят. Стоящие в кругу берутся за руки и начинают бег вправо или влево (или быструю ходьбу), а ребята в центре круга хлопают в ладоши. По сигналу воспитателя «Стой!» бегущие по кругу быстро останавливаются и поднимают сцепленные руки. Педагог вслух считает до трех. За это время стоящие в центре круга должны быстро выбежать из круга. После счета «три» дети опускают руки. Тот, кто остался в кругу, считается проигравшим. При повторении игры в центр круга выходят другие дети.</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TotalTime>
  <Words>141</Words>
  <Application>Microsoft Office PowerPoint</Application>
  <PresentationFormat>Экран (4:3)</PresentationFormat>
  <Paragraphs>31</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Поток</vt:lpstr>
      <vt:lpstr>Подвижные игры в  ДОУ на физкультурных занятиях.</vt:lpstr>
      <vt:lpstr>Слайд 2</vt:lpstr>
      <vt:lpstr>Подвижная игра «Ловкие ребята».</vt:lpstr>
      <vt:lpstr>Подвижная игра «Пингвины».</vt:lpstr>
      <vt:lpstr>Подвижная игра «Догони свою пару».</vt:lpstr>
      <vt:lpstr>Подвижная игра «Не оставайся на полу».</vt:lpstr>
      <vt:lpstr>Подвижная игра «Удочка»</vt:lpstr>
      <vt:lpstr>Подвижная игра «Перелет птиц»</vt:lpstr>
      <vt:lpstr>Подвижная игра  «Успей выбежать».</vt:lpstr>
      <vt:lpstr>Подвижная игра «Горелки».</vt:lpstr>
      <vt:lpstr>Подвижная игра «Волк во рву».</vt:lpstr>
      <vt:lpstr>Подвижная игра «Охотники и утки».</vt:lpstr>
      <vt:lpstr>Подвижная игра  «Мы — веселые ребята».</vt:lpstr>
      <vt:lpstr>Подвижная игра «Лягушки в болоте».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Подвижные игры в  ДОУ</dc:title>
  <dc:creator>User</dc:creator>
  <cp:lastModifiedBy>User</cp:lastModifiedBy>
  <cp:revision>11</cp:revision>
  <dcterms:created xsi:type="dcterms:W3CDTF">2021-12-04T15:22:19Z</dcterms:created>
  <dcterms:modified xsi:type="dcterms:W3CDTF">2021-12-04T17:10:24Z</dcterms:modified>
</cp:coreProperties>
</file>