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" initials="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-72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1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5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8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5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32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7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3980CF-C11F-4B0A-AA59-1E423BC0825F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0276D88-754C-4493-8D36-E46E63E44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8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E538E9-AA08-414A-A5DD-363B51A75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Путешествие в весенний лес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EF4B3BB-8942-478A-BDF1-A93583594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869635"/>
            <a:ext cx="8386970" cy="873816"/>
          </a:xfrm>
        </p:spPr>
        <p:txBody>
          <a:bodyPr/>
          <a:lstStyle/>
          <a:p>
            <a:r>
              <a:rPr lang="ru-RU" dirty="0" smtClean="0"/>
              <a:t>Подготовил воспитатель: </a:t>
            </a:r>
            <a:r>
              <a:rPr lang="ru-RU" dirty="0" err="1"/>
              <a:t>Коротина</a:t>
            </a:r>
            <a:r>
              <a:rPr lang="ru-RU" dirty="0"/>
              <a:t> Екатерина </a:t>
            </a:r>
            <a:r>
              <a:rPr lang="ru-RU" dirty="0" smtClean="0"/>
              <a:t>Сергеевна </a:t>
            </a:r>
          </a:p>
          <a:p>
            <a:r>
              <a:rPr lang="ru-RU" dirty="0" smtClean="0"/>
              <a:t>ГБДОУ №42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02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F698F0-AFE3-4F5C-993B-70C321EFC9CF}"/>
              </a:ext>
            </a:extLst>
          </p:cNvPr>
          <p:cNvSpPr txBox="1"/>
          <p:nvPr/>
        </p:nvSpPr>
        <p:spPr>
          <a:xfrm>
            <a:off x="985520" y="497840"/>
            <a:ext cx="897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Ребята сегодня мы с вами побывали в весеннем </a:t>
            </a:r>
            <a:r>
              <a:rPr lang="ru-RU" dirty="0" err="1"/>
              <a:t>лему</a:t>
            </a:r>
            <a:r>
              <a:rPr lang="ru-RU" dirty="0"/>
              <a:t> .</a:t>
            </a:r>
          </a:p>
          <a:p>
            <a:r>
              <a:rPr lang="ru-RU" dirty="0"/>
              <a:t>Давайте вспомним кого мы встретили ?(</a:t>
            </a:r>
            <a:r>
              <a:rPr lang="ru-RU" dirty="0" err="1"/>
              <a:t>Птичек,Медведя,Зайца</a:t>
            </a:r>
            <a:r>
              <a:rPr lang="ru-RU" dirty="0"/>
              <a:t>)</a:t>
            </a:r>
          </a:p>
          <a:p>
            <a:r>
              <a:rPr lang="ru-RU" dirty="0"/>
              <a:t>Давайте прощаться с Дедушкой </a:t>
            </a:r>
            <a:r>
              <a:rPr lang="ru-RU" dirty="0" err="1"/>
              <a:t>Лесовичком</a:t>
            </a:r>
            <a:r>
              <a:rPr lang="ru-RU" dirty="0"/>
              <a:t> 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8490385-4BA5-4AD8-97A7-7D3E3BFC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1635760"/>
            <a:ext cx="4069969" cy="44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78011B-5842-444A-BD65-47CB819ED39E}"/>
              </a:ext>
            </a:extLst>
          </p:cNvPr>
          <p:cNvSpPr txBox="1"/>
          <p:nvPr/>
        </p:nvSpPr>
        <p:spPr>
          <a:xfrm rot="10800000" flipH="1" flipV="1">
            <a:off x="5527040" y="1802955"/>
            <a:ext cx="272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Дедушка </a:t>
            </a:r>
            <a:r>
              <a:rPr lang="ru-RU" dirty="0" err="1"/>
              <a:t>Лесовичок</a:t>
            </a:r>
            <a:r>
              <a:rPr lang="ru-RU" dirty="0"/>
              <a:t> подарил вам </a:t>
            </a:r>
            <a:r>
              <a:rPr lang="ru-RU" dirty="0" err="1"/>
              <a:t>песенку,давайте</a:t>
            </a:r>
            <a:r>
              <a:rPr lang="ru-RU" dirty="0"/>
              <a:t>  послушаем и станцуем )</a:t>
            </a: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ED0E4582-DB97-4CB9-B9FE-577BC7B952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46539" y="41090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4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2D7560-E870-4D4C-8783-3319B6E68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810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083F3-AA04-4F3F-A5FE-DF0154F8E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95276"/>
            <a:ext cx="9966960" cy="1304926"/>
          </a:xfrm>
        </p:spPr>
        <p:txBody>
          <a:bodyPr>
            <a:noAutofit/>
          </a:bodyPr>
          <a:lstStyle/>
          <a:p>
            <a:r>
              <a:rPr lang="ru-RU" sz="4400" dirty="0"/>
              <a:t>Дедушка </a:t>
            </a:r>
            <a:r>
              <a:rPr lang="ru-RU" sz="4400" dirty="0" err="1"/>
              <a:t>лесовичок</a:t>
            </a:r>
            <a:r>
              <a:rPr lang="ru-RU" sz="4400" dirty="0"/>
              <a:t> приглашает вас в путешествие </a:t>
            </a:r>
          </a:p>
        </p:txBody>
      </p:sp>
      <p:pic>
        <p:nvPicPr>
          <p:cNvPr id="6" name="Пение птиц ">
            <a:hlinkClick r:id="" action="ppaction://media"/>
            <a:extLst>
              <a:ext uri="{FF2B5EF4-FFF2-40B4-BE49-F238E27FC236}">
                <a16:creationId xmlns:a16="http://schemas.microsoft.com/office/drawing/2014/main" xmlns="" id="{1740E656-5CD9-4C91-8877-23B930D12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286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2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EE1063-CBFE-4591-AEF4-55E4E987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78" y="687134"/>
            <a:ext cx="3931920" cy="1737360"/>
          </a:xfrm>
        </p:spPr>
        <p:txBody>
          <a:bodyPr/>
          <a:lstStyle/>
          <a:p>
            <a:r>
              <a:rPr lang="ru-RU" sz="2800" dirty="0"/>
              <a:t>Ребята, скажите, пожалуйста. Какое сейчас время года? </a:t>
            </a:r>
            <a:r>
              <a:rPr lang="ru-RU" sz="2800" i="1" dirty="0"/>
              <a:t>(весна)</a:t>
            </a:r>
            <a:endParaRPr lang="ru-RU" sz="280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D7F82D0-2ADC-4610-973D-EA9EAAF9B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945120" y="2057400"/>
            <a:ext cx="6099048" cy="4800600"/>
          </a:xfrm>
        </p:spPr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9F7D9A-D3EF-4250-BF66-38664A667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2489200"/>
            <a:ext cx="3931920" cy="2880360"/>
          </a:xfrm>
        </p:spPr>
        <p:txBody>
          <a:bodyPr/>
          <a:lstStyle/>
          <a:p>
            <a:pPr fontAlgn="base"/>
            <a:r>
              <a:rPr lang="ru-RU" b="1" dirty="0"/>
              <a:t>: </a:t>
            </a:r>
            <a:r>
              <a:rPr lang="ru-RU" dirty="0"/>
              <a:t>Ребята, посмотрите, что это? (солнышко)</a:t>
            </a:r>
          </a:p>
          <a:p>
            <a:pPr fontAlgn="base"/>
            <a:r>
              <a:rPr lang="ru-RU" dirty="0"/>
              <a:t>— Солнышко какое?</a:t>
            </a:r>
          </a:p>
          <a:p>
            <a:pPr fontAlgn="base"/>
            <a:r>
              <a:rPr lang="ru-RU" dirty="0"/>
              <a:t>— Посмотрите внимательно на солнышко. Чего у солнышка не хватает? </a:t>
            </a:r>
            <a:r>
              <a:rPr lang="ru-RU" i="1" dirty="0"/>
              <a:t>(лучиков). </a:t>
            </a:r>
            <a:r>
              <a:rPr lang="ru-RU" dirty="0"/>
              <a:t> Ребята, солнышко к нам очень спешило, по дороге все лучики раздарило.</a:t>
            </a:r>
          </a:p>
          <a:p>
            <a:pPr fontAlgn="base"/>
            <a:r>
              <a:rPr lang="ru-RU" dirty="0"/>
              <a:t>Давайте найдем лучики для солнышка </a:t>
            </a:r>
          </a:p>
          <a:p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8A83F6A-68B8-4106-9406-0C60A7594649}"/>
              </a:ext>
            </a:extLst>
          </p:cNvPr>
          <p:cNvSpPr/>
          <p:nvPr/>
        </p:nvSpPr>
        <p:spPr>
          <a:xfrm>
            <a:off x="6760972" y="1885187"/>
            <a:ext cx="3606800" cy="31699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8156F562-F598-41E3-B01D-9474B2221097}"/>
              </a:ext>
            </a:extLst>
          </p:cNvPr>
          <p:cNvCxnSpPr/>
          <p:nvPr/>
        </p:nvCxnSpPr>
        <p:spPr>
          <a:xfrm>
            <a:off x="6959600" y="2255520"/>
            <a:ext cx="9144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956D826-0042-4956-9FC4-96ACB8E51810}"/>
              </a:ext>
            </a:extLst>
          </p:cNvPr>
          <p:cNvCxnSpPr/>
          <p:nvPr/>
        </p:nvCxnSpPr>
        <p:spPr>
          <a:xfrm flipV="1">
            <a:off x="9448800" y="892298"/>
            <a:ext cx="802640" cy="89611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F54ECE7B-7334-4F0D-834F-DB3EA200E913}"/>
              </a:ext>
            </a:extLst>
          </p:cNvPr>
          <p:cNvCxnSpPr/>
          <p:nvPr/>
        </p:nvCxnSpPr>
        <p:spPr>
          <a:xfrm flipV="1">
            <a:off x="10367772" y="2255520"/>
            <a:ext cx="1347724" cy="4673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28B794E-24FE-49D8-8F9C-904BB6B5B701}"/>
              </a:ext>
            </a:extLst>
          </p:cNvPr>
          <p:cNvCxnSpPr/>
          <p:nvPr/>
        </p:nvCxnSpPr>
        <p:spPr>
          <a:xfrm>
            <a:off x="10495280" y="4104640"/>
            <a:ext cx="1215644" cy="579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CB3DCE3-3627-447F-9A46-B87E6DB3C2DE}"/>
              </a:ext>
            </a:extLst>
          </p:cNvPr>
          <p:cNvCxnSpPr/>
          <p:nvPr/>
        </p:nvCxnSpPr>
        <p:spPr>
          <a:xfrm>
            <a:off x="9326880" y="5140960"/>
            <a:ext cx="934720" cy="1259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57EEA673-D154-45B7-9805-265B19E48BBF}"/>
              </a:ext>
            </a:extLst>
          </p:cNvPr>
          <p:cNvCxnSpPr/>
          <p:nvPr/>
        </p:nvCxnSpPr>
        <p:spPr>
          <a:xfrm>
            <a:off x="7467600" y="5344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98AF83C-2649-4E6B-8845-0B105EE1728E}"/>
              </a:ext>
            </a:extLst>
          </p:cNvPr>
          <p:cNvCxnSpPr/>
          <p:nvPr/>
        </p:nvCxnSpPr>
        <p:spPr>
          <a:xfrm flipH="1">
            <a:off x="7005320" y="5140960"/>
            <a:ext cx="939800" cy="1564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52C74DEE-1BA1-4ACD-8FFD-2D3EC70196D3}"/>
              </a:ext>
            </a:extLst>
          </p:cNvPr>
          <p:cNvCxnSpPr/>
          <p:nvPr/>
        </p:nvCxnSpPr>
        <p:spPr>
          <a:xfrm flipH="1">
            <a:off x="4957064" y="4315714"/>
            <a:ext cx="1803908" cy="1118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E4F98413-6C96-4385-BE99-6821E3A0BF65}"/>
              </a:ext>
            </a:extLst>
          </p:cNvPr>
          <p:cNvCxnSpPr/>
          <p:nvPr/>
        </p:nvCxnSpPr>
        <p:spPr>
          <a:xfrm flipH="1" flipV="1">
            <a:off x="4439920" y="2561209"/>
            <a:ext cx="2092960" cy="4766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4471E86-321D-465B-B856-3FAD8CF906B6}"/>
              </a:ext>
            </a:extLst>
          </p:cNvPr>
          <p:cNvCxnSpPr/>
          <p:nvPr/>
        </p:nvCxnSpPr>
        <p:spPr>
          <a:xfrm flipH="1" flipV="1">
            <a:off x="6207760" y="525780"/>
            <a:ext cx="1455166" cy="1432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43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831A2-F0AB-4A32-9993-ABF6831CA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0560" y="304799"/>
            <a:ext cx="3614420" cy="5458437"/>
          </a:xfrm>
        </p:spPr>
        <p:txBody>
          <a:bodyPr>
            <a:noAutofit/>
          </a:bodyPr>
          <a:lstStyle/>
          <a:p>
            <a:r>
              <a:rPr lang="ru-RU" sz="2800" b="0" dirty="0"/>
              <a:t>Ребята, вот мы с вами и добрались до  весеннего леса. Как красиво кругом! </a:t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400" b="0" dirty="0"/>
              <a:t>Слышите, кто это так чудесно поёт? </a:t>
            </a:r>
            <a:r>
              <a:rPr lang="ru-RU" sz="2400" b="0" i="1" dirty="0"/>
              <a:t>(птички)</a:t>
            </a: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r>
              <a:rPr lang="ru-RU" sz="2800" b="0" dirty="0"/>
              <a:t/>
            </a:r>
            <a:br>
              <a:rPr lang="ru-RU" sz="2800" b="0" dirty="0"/>
            </a:br>
            <a:endParaRPr lang="ru-RU" sz="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D659A7-6DC7-4F09-BA85-C77DD15BD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050" y="3692434"/>
            <a:ext cx="7292521" cy="10132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0F876C7-91A8-4800-9192-B592C9DD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" y="699781"/>
            <a:ext cx="7922260" cy="54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67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D79D3CA-294B-428C-B304-6D97333E562F}"/>
              </a:ext>
            </a:extLst>
          </p:cNvPr>
          <p:cNvSpPr txBox="1"/>
          <p:nvPr/>
        </p:nvSpPr>
        <p:spPr>
          <a:xfrm flipH="1">
            <a:off x="325119" y="304800"/>
            <a:ext cx="3332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dirty="0"/>
              <a:t>А где же они? Посмотрите вокруг.</a:t>
            </a:r>
          </a:p>
          <a:p>
            <a:pPr fontAlgn="base"/>
            <a:r>
              <a:rPr lang="ru-RU" sz="1600" dirty="0"/>
              <a:t>— Где же они, где? Не видно птичек.</a:t>
            </a:r>
          </a:p>
          <a:p>
            <a:pPr fontAlgn="base"/>
            <a:r>
              <a:rPr lang="ru-RU" sz="1600" dirty="0"/>
              <a:t>— Может быть мы их позовём? </a:t>
            </a:r>
            <a:r>
              <a:rPr lang="ru-RU" sz="1600" i="1" dirty="0"/>
              <a:t>(да)</a:t>
            </a:r>
          </a:p>
          <a:p>
            <a:pPr fontAlgn="base"/>
            <a:r>
              <a:rPr lang="ru-RU" sz="1600" dirty="0"/>
              <a:t>Прилетайте птички к нам, к нам, к нам </a:t>
            </a:r>
            <a:r>
              <a:rPr lang="ru-RU" sz="1600" i="1" dirty="0"/>
              <a:t>(взмахи вытянутыми руками).</a:t>
            </a:r>
          </a:p>
          <a:p>
            <a:pPr fontAlgn="base"/>
            <a:r>
              <a:rPr lang="ru-RU" sz="1600" dirty="0"/>
              <a:t>Зёрнышек я птичкам дам, дам, дам </a:t>
            </a:r>
            <a:r>
              <a:rPr lang="ru-RU" sz="1600" i="1" dirty="0"/>
              <a:t>(постукиваем указательным  пальцем правой руки о ладонь левой).</a:t>
            </a:r>
            <a:endParaRPr lang="ru-RU" sz="1600" dirty="0"/>
          </a:p>
          <a:p>
            <a:pPr fontAlgn="base"/>
            <a:r>
              <a:rPr lang="ru-RU" sz="1600" dirty="0"/>
              <a:t>Клювиками птички – </a:t>
            </a:r>
            <a:r>
              <a:rPr lang="ru-RU" sz="1600" dirty="0" err="1"/>
              <a:t>клю-клю-клю</a:t>
            </a:r>
            <a:r>
              <a:rPr lang="ru-RU" sz="1600" dirty="0"/>
              <a:t> </a:t>
            </a:r>
            <a:r>
              <a:rPr lang="ru-RU" sz="1600" i="1" dirty="0"/>
              <a:t>(с помощью трёх пальцев – большого, указательного и среднего изобразить клюв птички).</a:t>
            </a:r>
            <a:endParaRPr lang="ru-RU" sz="1600" dirty="0"/>
          </a:p>
          <a:p>
            <a:pPr fontAlgn="base"/>
            <a:r>
              <a:rPr lang="ru-RU" sz="1600" dirty="0"/>
              <a:t>Я смотрю на птичек </a:t>
            </a:r>
            <a:r>
              <a:rPr lang="ru-RU" sz="1600" i="1" dirty="0"/>
              <a:t>(наклоны головы вправо — влево)</a:t>
            </a:r>
            <a:endParaRPr lang="ru-RU" sz="1600" dirty="0"/>
          </a:p>
          <a:p>
            <a:pPr fontAlgn="base"/>
            <a:r>
              <a:rPr lang="ru-RU" sz="1600" dirty="0"/>
              <a:t>И пою: «Ля-ля-ля, ля-ля-ля», песенку пою </a:t>
            </a:r>
            <a:r>
              <a:rPr lang="ru-RU" sz="1600" i="1" dirty="0"/>
              <a:t>(хлопки в ладоши).</a:t>
            </a:r>
            <a:endParaRPr lang="ru-RU" sz="1600" dirty="0"/>
          </a:p>
          <a:p>
            <a:pPr fontAlgn="base"/>
            <a:r>
              <a:rPr lang="ru-RU" sz="1600" dirty="0"/>
              <a:t>«Ля-ля-ля, ля-ля-ля», песенку пою </a:t>
            </a:r>
            <a:r>
              <a:rPr lang="ru-RU" sz="1600" i="1" dirty="0"/>
              <a:t>(хлопки в ладоши).</a:t>
            </a:r>
          </a:p>
          <a:p>
            <a:pPr fontAlgn="base"/>
            <a:r>
              <a:rPr lang="ru-RU" sz="1600" i="1" dirty="0"/>
              <a:t>Молодцы птички прилетели !</a:t>
            </a:r>
            <a:endParaRPr lang="ru-RU" sz="1600" dirty="0"/>
          </a:p>
          <a:p>
            <a:pPr fontAlgn="base"/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BECFCF36-4C2B-47C7-8ACE-53E01538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62" y="614680"/>
            <a:ext cx="6689318" cy="56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F2FB1A-1C3B-476E-9309-C1947259A76D}"/>
              </a:ext>
            </a:extLst>
          </p:cNvPr>
          <p:cNvSpPr txBox="1"/>
          <p:nvPr/>
        </p:nvSpPr>
        <p:spPr>
          <a:xfrm>
            <a:off x="3799840" y="5720080"/>
            <a:ext cx="370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 есть у птички? </a:t>
            </a:r>
            <a:r>
              <a:rPr lang="ru-RU" i="1" dirty="0"/>
              <a:t>(голова, клюв, крылышки, хвостик)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BC95D-8D2B-44C1-A32D-722D18118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40" y="152400"/>
            <a:ext cx="10213340" cy="337312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/>
              <a:t/>
            </a:r>
            <a:br>
              <a:rPr lang="ru-RU" sz="3100" b="0" dirty="0"/>
            </a:br>
            <a:r>
              <a:rPr lang="ru-RU" sz="3100" b="0" dirty="0"/>
              <a:t/>
            </a:r>
            <a:br>
              <a:rPr lang="ru-RU" sz="3100" b="0" dirty="0"/>
            </a:br>
            <a:r>
              <a:rPr lang="ru-RU" sz="2700" b="0" dirty="0"/>
              <a:t>Ребята, но в лесу живут не только птички, а ещё животные (звери).</a:t>
            </a:r>
            <a:br>
              <a:rPr lang="ru-RU" sz="2700" b="0" dirty="0"/>
            </a:br>
            <a:r>
              <a:rPr lang="ru-RU" sz="2700" b="0" dirty="0"/>
              <a:t>Послушайте внимательно загадку:</a:t>
            </a:r>
            <a:br>
              <a:rPr lang="ru-RU" sz="2700" b="0" dirty="0"/>
            </a:br>
            <a:r>
              <a:rPr lang="ru-RU" sz="2700" i="1" dirty="0"/>
              <a:t>По завалам, по оврагам</a:t>
            </a:r>
            <a:r>
              <a:rPr lang="ru-RU" sz="2700" b="0" dirty="0"/>
              <a:t/>
            </a:r>
            <a:br>
              <a:rPr lang="ru-RU" sz="2700" b="0" dirty="0"/>
            </a:br>
            <a:r>
              <a:rPr lang="ru-RU" sz="2700" i="1" dirty="0"/>
              <a:t>Ходит он хозяйским шагом,</a:t>
            </a:r>
            <a:r>
              <a:rPr lang="ru-RU" sz="2700" b="0" dirty="0"/>
              <a:t/>
            </a:r>
            <a:br>
              <a:rPr lang="ru-RU" sz="2700" b="0" dirty="0"/>
            </a:br>
            <a:r>
              <a:rPr lang="ru-RU" sz="2700" i="1" dirty="0"/>
              <a:t>Очень любит сладкий мёд,</a:t>
            </a:r>
            <a:r>
              <a:rPr lang="ru-RU" sz="2700" b="0" dirty="0"/>
              <a:t/>
            </a:r>
            <a:br>
              <a:rPr lang="ru-RU" sz="2700" b="0" dirty="0"/>
            </a:br>
            <a:r>
              <a:rPr lang="ru-RU" sz="2700" i="1" dirty="0"/>
              <a:t>Да малину с веток рвёт. Кто это?</a:t>
            </a:r>
            <a:r>
              <a:rPr lang="ru-RU" sz="2700" b="0" dirty="0"/>
              <a:t> </a:t>
            </a:r>
            <a:r>
              <a:rPr lang="ru-RU" sz="2700" b="0" i="1" dirty="0"/>
              <a:t>(медведь).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1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41D2A4-B945-4100-9F63-B81017D26062}"/>
              </a:ext>
            </a:extLst>
          </p:cNvPr>
          <p:cNvSpPr txBox="1"/>
          <p:nvPr/>
        </p:nvSpPr>
        <p:spPr>
          <a:xfrm>
            <a:off x="416560" y="528320"/>
            <a:ext cx="387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Правильно, ребятки, молодцы, вот он какой мишка косолапый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EE96D5-01AC-4ADB-9F89-800748A0B742}"/>
              </a:ext>
            </a:extLst>
          </p:cNvPr>
          <p:cNvSpPr txBox="1"/>
          <p:nvPr/>
        </p:nvSpPr>
        <p:spPr>
          <a:xfrm>
            <a:off x="568960" y="1788160"/>
            <a:ext cx="3515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— Поздороваемся с мишкой: «Здравствуй, Мишка!»</a:t>
            </a:r>
          </a:p>
          <a:p>
            <a:pPr fontAlgn="base"/>
            <a:r>
              <a:rPr lang="ru-RU" dirty="0"/>
              <a:t>— Как мишка рычит? </a:t>
            </a:r>
            <a:r>
              <a:rPr lang="ru-RU" i="1" dirty="0"/>
              <a:t>(дети изображают рычание медведя: 0-0-0)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C5DB2F-9FCC-486D-851A-4925DE7281F4}"/>
              </a:ext>
            </a:extLst>
          </p:cNvPr>
          <p:cNvSpPr txBox="1"/>
          <p:nvPr/>
        </p:nvSpPr>
        <p:spPr>
          <a:xfrm>
            <a:off x="751840" y="3566160"/>
            <a:ext cx="2966720" cy="934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Что медведь любит кушать? </a:t>
            </a:r>
            <a:r>
              <a:rPr lang="ru-RU" i="1" dirty="0"/>
              <a:t>(ягоды, мёд вкусный, сладкий…)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95C052-A269-44D4-A1BD-08876FEACD52}"/>
              </a:ext>
            </a:extLst>
          </p:cNvPr>
          <p:cNvSpPr txBox="1"/>
          <p:nvPr/>
        </p:nvSpPr>
        <p:spPr>
          <a:xfrm>
            <a:off x="568960" y="5043488"/>
            <a:ext cx="31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Ну, что отпустим Мишутку обратно в лес. Его мама уже, наверное, потеряла: «До свидания, Мишка»!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DD699CB-53C2-496E-9F26-E1294495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4" y="246662"/>
            <a:ext cx="4454525" cy="39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1ED2A3A0-9F9D-4040-AA73-44314030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17" y="4124960"/>
            <a:ext cx="3722286" cy="235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7F793FDA-EE4F-4D37-89D2-4CA264246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24" y="989985"/>
            <a:ext cx="2996984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8AA891-4976-4E6C-ADAD-A2ECF27A2720}"/>
              </a:ext>
            </a:extLst>
          </p:cNvPr>
          <p:cNvSpPr txBox="1"/>
          <p:nvPr/>
        </p:nvSpPr>
        <p:spPr>
          <a:xfrm>
            <a:off x="1209040" y="701040"/>
            <a:ext cx="83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Посмотрите, кто там дрожит за вон тем деревом?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E9645F3-B49B-41AF-A498-ADD18E43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87707"/>
            <a:ext cx="5708650" cy="42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B75E341-3E6C-413E-BF25-EE582670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335280"/>
            <a:ext cx="7406640" cy="495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C9818C-68D9-408A-B414-408582CC0F68}"/>
              </a:ext>
            </a:extLst>
          </p:cNvPr>
          <p:cNvSpPr txBox="1"/>
          <p:nvPr/>
        </p:nvSpPr>
        <p:spPr>
          <a:xfrm>
            <a:off x="589280" y="497840"/>
            <a:ext cx="3108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Покажите, где у зайки ушки, какие они? (Длинные, большие).</a:t>
            </a:r>
          </a:p>
          <a:p>
            <a:r>
              <a:rPr lang="ru-RU" dirty="0"/>
              <a:t> А где хвостик? Какой он? (Коротенький, маленький). Покажите спинку, какая она? (Пушистая). </a:t>
            </a:r>
          </a:p>
          <a:p>
            <a:r>
              <a:rPr lang="ru-RU" dirty="0"/>
              <a:t>А животик где, какой он? (Мягкий).</a:t>
            </a:r>
          </a:p>
          <a:p>
            <a:r>
              <a:rPr lang="ru-RU" dirty="0"/>
              <a:t> У зайчика есть лапки, покажите их. (Дети показывают лапки). Перестал наш зайка бояться, отпустим его дальше бежать</a:t>
            </a:r>
          </a:p>
        </p:txBody>
      </p:sp>
    </p:spTree>
    <p:extLst>
      <p:ext uri="{BB962C8B-B14F-4D97-AF65-F5344CB8AC3E}">
        <p14:creationId xmlns:p14="http://schemas.microsoft.com/office/powerpoint/2010/main" val="25810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96</TotalTime>
  <Words>216</Words>
  <Application>Microsoft Office PowerPoint</Application>
  <PresentationFormat>Произвольный</PresentationFormat>
  <Paragraphs>36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Путешествие в весенний лес </vt:lpstr>
      <vt:lpstr>Дедушка лесовичок приглашает вас в путешествие </vt:lpstr>
      <vt:lpstr>Ребята, скажите, пожалуйста. Какое сейчас время года? (весна)</vt:lpstr>
      <vt:lpstr>Ребята, вот мы с вами и добрались до  весеннего леса. Как красиво кругом!   Слышите, кто это так чудесно поёт? (птички)       </vt:lpstr>
      <vt:lpstr>Презентация PowerPoint</vt:lpstr>
      <vt:lpstr>     Ребята, но в лесу живут не только птички, а ещё животные (звери). Послушайте внимательно загадку: По завалам, по оврагам Ходит он хозяйским шагом, Очень любит сладкий мёд, Да малину с веток рвёт. Кто это? (медведь).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весенний лес</dc:title>
  <dc:creator>Kate</dc:creator>
  <cp:lastModifiedBy>Пользователь Windows</cp:lastModifiedBy>
  <cp:revision>11</cp:revision>
  <dcterms:created xsi:type="dcterms:W3CDTF">2020-04-29T17:20:46Z</dcterms:created>
  <dcterms:modified xsi:type="dcterms:W3CDTF">2021-12-12T08:21:40Z</dcterms:modified>
</cp:coreProperties>
</file>