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83" r:id="rId3"/>
    <p:sldId id="284" r:id="rId4"/>
    <p:sldId id="285" r:id="rId5"/>
    <p:sldId id="286" r:id="rId6"/>
    <p:sldId id="288" r:id="rId7"/>
    <p:sldId id="281" r:id="rId8"/>
    <p:sldId id="280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4CC112-FEF1-4CBB-8136-C016E040E9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00957A-B38C-488D-A1F9-5D989C044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85184"/>
            <a:ext cx="7772400" cy="1524000"/>
          </a:xfrm>
        </p:spPr>
        <p:txBody>
          <a:bodyPr anchor="b">
            <a:normAutofit fontScale="90000"/>
          </a:bodyPr>
          <a:lstStyle/>
          <a:p>
            <a:pPr algn="r"/>
            <a:r>
              <a:rPr lang="ru-RU" dirty="0" smtClean="0"/>
              <a:t>Автор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Автор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составитель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учитель-логопед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МБДОУ ДСКВ №26 «Кристаллик»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Власова Т.А.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8064896" cy="36724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Игровые приёмы для развития межполушарного взаимодействия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у детей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старшего дошкольного возраста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с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ТНР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0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Геоборд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AutoShape 2" descr="ROZETKA | Светящаяся скакалка на одну ногу / нейро скакалка SPORTGames  желтый. Цена, купить Светящаяся скакалка на одну ногу / нейро скакалка  SPORTGames желтый в Киеве, Харькове, Днепре, Одессе, Запорожье, Львове.  Светящая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ROZETKA | Светящаяся скакалка на одну ногу / нейро скакалка SPORTGames  желтый. Цена, купить Светящаяся скакалка на одну ногу / нейро скакалка  SPORTGames желтый в Киеве, Харькове, Днепре, Одессе, Запорожье, Львове.  Светящаяся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▻Заказать Математический планшет Геоборд с заданиями и резинками Candywood  в интернет магазине МиниК - 1210233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0860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Геоборд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AutoShape 2" descr="ROZETKA | Светящаяся скакалка на одну ногу / нейро скакалка SPORTGames  желтый. Цена, купить Светящаяся скакалка на одну ногу / нейро скакалка  SPORTGames желтый в Киеве, Харькове, Днепре, Одессе, Запорожье, Львове.  Светящая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ROZETKA | Светящаяся скакалка на одну ногу / нейро скакалка SPORTGames  желтый. Цена, купить Светящаяся скакалка на одну ногу / нейро скакалка  SPORTGames желтый в Киеве, Харькове, Днепре, Одессе, Запорожье, Львове.  Светящаяся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▻Заказать Математический планшет Геоборд с заданиями и резинками Candywood  в интернет магазине МиниК - 1210233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0860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Баламетрикс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sp>
        <p:nvSpPr>
          <p:cNvPr id="3" name="AutoShape 2" descr="ROZETKA | Светящаяся скакалка на одну ногу / нейро скакалка SPORTGames  желтый. Цена, купить Светящаяся скакалка на одну ногу / нейро скакалка  SPORTGames желтый в Киеве, Харькове, Днепре, Одессе, Запорожье, Львове.  Светящая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ROZETKA | Светящаяся скакалка на одну ногу / нейро скакалка SPORTGames  желтый. Цена, купить Светящаяся скакалка на одну ногу / нейро скакалка  SPORTGames желтый в Киеве, Харькове, Днепре, Одессе, Запорожье, Львове.  Светящаяся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Тренажер мозжечковой стимуляции Баламетрикс - Комплект Оптима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Тренажер мозжечковой стимуляции Баламетрикс - Комплект Оптима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Тренажер мозжечковой стимуляции Баламетрикс - Комплект Оптима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Тренажер мозжечковой стимуляции Баламетрикс - Комплект Оптима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Балансировочная доска LBK balametrics в клетку купить в Санкт-Петербурге |  Хобби и отдых | Ави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8" r="1778" b="17629"/>
          <a:stretch/>
        </p:blipFill>
        <p:spPr bwMode="auto">
          <a:xfrm>
            <a:off x="794894" y="2636913"/>
            <a:ext cx="3201044" cy="31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Балансировочная доска Бильгоу и оборудование для мозжечковой стимуляции -  продажа в Москве - DerBalancier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Балансировочная доска Бильгоу и оборудование для мозжечковой стимуляции -  продажа в Москве - DerBalancier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Тренажер мозжечковой стимуляции Баламетрикс - Комплект Макси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Тренажер мозжечковой стимуляции Баламетрикс - Комплект Макси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384376" cy="38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1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«Простучи»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7835" y="2636912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AutoShape 6" descr="https://apf.mail.ru/cgi-bin/readmsg?id=16400496191978600832;0;4&amp;exif=1&amp;full=1&amp;x-email=tanechka.vlasova.197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79637" y="2967335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огопед\Desktop\IMG_20211220_155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3435794"/>
            <a:ext cx="42839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88532" y="5812023"/>
            <a:ext cx="3209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Одной рукой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C:\Users\Логопед\Desktop\IMG_20211220_155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29" y="278092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64829" y="5242636"/>
            <a:ext cx="2954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Усложняем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Логопед\Desktop\IMG_20211220_155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6274" y="828754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5012" y="3819816"/>
            <a:ext cx="41446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Двумя руками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«Покатай шарики по стрелочкам»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860032" y="5661247"/>
            <a:ext cx="3420369" cy="648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одной рукой, затем двумя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Логопед\Desktop\IMG_20211220_160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07365"/>
            <a:ext cx="4484390" cy="336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огопед\Desktop\IMG_20211220_160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4452739" cy="33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огопед\Desktop\IMG_20211220_160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3" y="3284984"/>
            <a:ext cx="4367437" cy="32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«Найди </a:t>
            </a:r>
            <a:r>
              <a:rPr lang="ru-RU" dirty="0" smtClean="0"/>
              <a:t>ладошки по цвету»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Логопед\Desktop\IMG_20211220_161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огопед\Desktop\IMG_20211220_161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427984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«Подними пальчик»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Логопед\Desktop\IMG_20211220_161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/>
          <a:stretch/>
        </p:blipFill>
        <p:spPr bwMode="auto">
          <a:xfrm>
            <a:off x="4644008" y="2636912"/>
            <a:ext cx="3456383" cy="354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огопед\Desktop\IMG_20211220_161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7"/>
          <a:stretch/>
        </p:blipFill>
        <p:spPr bwMode="auto">
          <a:xfrm rot="5400000">
            <a:off x="822538" y="2686625"/>
            <a:ext cx="3570850" cy="34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«Прокати </a:t>
            </a:r>
            <a:r>
              <a:rPr lang="ru-RU" dirty="0" smtClean="0"/>
              <a:t>шарик по лабиринту»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Логопед\Desktop\IMG_20211220_160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1476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огопед\Desktop\IMG_20211220_161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42798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692434"/>
            <a:ext cx="3209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Одной рукой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433082"/>
            <a:ext cx="3515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Двумя руками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</a:t>
            </a:r>
            <a:r>
              <a:rPr lang="ru-RU" dirty="0" smtClean="0"/>
              <a:t>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Доска балансировочная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Подушка балансировочная </a:t>
            </a:r>
          </a:p>
          <a:p>
            <a:endParaRPr lang="ru-RU" dirty="0"/>
          </a:p>
        </p:txBody>
      </p:sp>
      <p:pic>
        <p:nvPicPr>
          <p:cNvPr id="7" name="Picture 2" descr="Купить балансировочную доску для детей в Москве в интернет-магазине Eleph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03" y="3429001"/>
            <a:ext cx="3364444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Полусфера для массажа в Харькове. Цены на полусфера для массажа на Prom.ua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1"/>
            <a:ext cx="316835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8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Нейроскакалка </a:t>
            </a:r>
            <a:endParaRPr lang="ru-RU" dirty="0"/>
          </a:p>
        </p:txBody>
      </p:sp>
      <p:sp>
        <p:nvSpPr>
          <p:cNvPr id="3" name="AutoShape 2" descr="ROZETKA | Светящаяся скакалка на одну ногу / нейро скакалка SPORTGames  желтый. Цена, купить Светящаяся скакалка на одну ногу / нейро скакалка  SPORTGames желтый в Киеве, Харькове, Днепре, Одессе, Запорожье, Львове.  Светящая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ROZETKA | Светящаяся скакалка на одну ногу / нейро скакалка SPORTGames  желтый. Цена, купить Светящаяся скакалка на одну ногу / нейро скакалка  SPORTGames желтый в Киеве, Харькове, Днепре, Одессе, Запорожье, Львове.  Светящаяся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упить Нейроскакалка, роз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7"/>
            <a:ext cx="3367336" cy="33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Тетрис </a:t>
            </a:r>
            <a:endParaRPr lang="ru-RU" dirty="0"/>
          </a:p>
        </p:txBody>
      </p:sp>
      <p:sp>
        <p:nvSpPr>
          <p:cNvPr id="3" name="AutoShape 2" descr="ROZETKA | Светящаяся скакалка на одну ногу / нейро скакалка SPORTGames  желтый. Цена, купить Светящаяся скакалка на одну ногу / нейро скакалка  SPORTGames желтый в Киеве, Харькове, Днепре, Одессе, Запорожье, Львове.  Светящая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ROZETKA | Светящаяся скакалка на одну ногу / нейро скакалка SPORTGames  желтый. Цена, купить Светящаяся скакалка на одну ногу / нейро скакалка  SPORTGames желтый в Киеве, Харькове, Днепре, Одессе, Запорожье, Львове.  Светящаяся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2" t="22522" r="16521" b="10173"/>
          <a:stretch/>
        </p:blipFill>
        <p:spPr bwMode="auto">
          <a:xfrm>
            <a:off x="1475656" y="2708920"/>
            <a:ext cx="3546504" cy="353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8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400</TotalTime>
  <Words>69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Автор с состав Автор составитель  учитель-логопед  МБДОУ ДСКВ №26 «Кристаллик»  Власова Т.А. </vt:lpstr>
      <vt:lpstr>«Простучи»</vt:lpstr>
      <vt:lpstr>«Покатай шарики по стрелочкам»</vt:lpstr>
      <vt:lpstr>«Найди ладошки по цвету»</vt:lpstr>
      <vt:lpstr>«Подними пальчик»</vt:lpstr>
      <vt:lpstr>«Прокати шарик по лабиринту»</vt:lpstr>
      <vt:lpstr>Нейро игры</vt:lpstr>
      <vt:lpstr>Нейроскакалка </vt:lpstr>
      <vt:lpstr>Тетрис </vt:lpstr>
      <vt:lpstr>Геоборд </vt:lpstr>
      <vt:lpstr>Геоборд </vt:lpstr>
      <vt:lpstr>Баламетрикс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Кристаллик</dc:creator>
  <cp:lastModifiedBy>Логопед</cp:lastModifiedBy>
  <cp:revision>28</cp:revision>
  <dcterms:created xsi:type="dcterms:W3CDTF">2021-12-17T03:49:19Z</dcterms:created>
  <dcterms:modified xsi:type="dcterms:W3CDTF">2021-12-21T03:49:35Z</dcterms:modified>
</cp:coreProperties>
</file>