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83" r:id="rId4"/>
    <p:sldId id="269" r:id="rId5"/>
    <p:sldId id="281" r:id="rId6"/>
    <p:sldId id="270" r:id="rId7"/>
    <p:sldId id="282" r:id="rId8"/>
    <p:sldId id="275" r:id="rId9"/>
    <p:sldId id="276" r:id="rId10"/>
    <p:sldId id="277" r:id="rId11"/>
    <p:sldId id="278" r:id="rId12"/>
    <p:sldId id="271" r:id="rId13"/>
    <p:sldId id="272" r:id="rId14"/>
    <p:sldId id="27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87" d="100"/>
          <a:sy n="87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539" y="1340768"/>
            <a:ext cx="7632848" cy="33843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творческих способностей дошкольника через игру слов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«синквейн»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4528592" cy="14401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24 «Радуга» г. Туапсе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Старовойтова Анна Сергеевна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575" y="26064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24 «Радуга» г. Туапсе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образования Туапсинский район</a:t>
            </a:r>
            <a:endParaRPr lang="ru-RU" dirty="0"/>
          </a:p>
        </p:txBody>
      </p:sp>
      <p:pic>
        <p:nvPicPr>
          <p:cNvPr id="5" name="Рисунок 4" descr="63370117_1283114586_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6286"/>
            <a:ext cx="2475187" cy="32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n.academic.ru/pictures/enwiki/66/Bolboreta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37" y="692696"/>
            <a:ext cx="7304665" cy="533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6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прослушанному рассказу или сказке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сказке «</a:t>
            </a:r>
            <a:r>
              <a:rPr lang="ru-RU" alt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избушка».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http://xn----etbbrbbbjgx3byb3d.xn--p1ai/d/513282/d/Scan_20140124_141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5408"/>
            <a:ext cx="3214904" cy="412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razvitierebenka.net/teatr/zajushkina_izb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62" y="2435408"/>
            <a:ext cx="3002885" cy="423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3598" y="836712"/>
            <a:ext cx="8353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Зайчик.</a:t>
            </a:r>
            <a:r>
              <a:rPr kumimoji="0"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        </a:t>
            </a:r>
            <a:r>
              <a:rPr kumimoji="0" lang="ru-RU" alt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Лиса.</a:t>
            </a:r>
            <a:endParaRPr kumimoji="0" lang="ru-RU" altLang="ru-RU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Слабый, трусливый.		             Хитрая, наглая.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Плачет, боится, просит (помощи).          Выгнала, обманула, обхитрила.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 жалко зайчика.		             Лиса поступила плохо.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Сказочный герой.		             Сказочный герой.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Петух</a:t>
            </a:r>
            <a:r>
              <a:rPr kumimoji="0"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Смелый, отважный.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Спас, защитил, выгнал (лису).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Петух поступил смело.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Сказочный герой.</a:t>
            </a:r>
            <a:endParaRPr kumimoji="0"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1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260649"/>
            <a:ext cx="784887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же его </a:t>
            </a:r>
            <a:r>
              <a:rPr kumimoji="0"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значимость</a:t>
            </a:r>
            <a:r>
              <a:rPr kumimoji="0"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простота. </a:t>
            </a:r>
            <a:r>
              <a:rPr kumimoji="0"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составить все.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составлении </a:t>
            </a:r>
            <a:r>
              <a:rPr kumimoji="0"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ребенок может реализовать свои творческие, интеллектуальные возможности.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игровым приемом.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kumimoji="0"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как заключительное задание по пройденному материалу.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kumimoji="0"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проведения рефлексии, анализа и синтеза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40192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9013" y="256292"/>
            <a:ext cx="408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 </a:t>
            </a:r>
            <a:r>
              <a:rPr lang="ru-RU" sz="3200" b="1" dirty="0" err="1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синквейне</a:t>
            </a:r>
            <a:endParaRPr lang="ru-RU" sz="32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8360" y="1196752"/>
            <a:ext cx="68313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пополнить словарный запас.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краткому пересказу.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находить и выделять в большом объеме информации главную мысль.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развить речь и мышление.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облегчает процесс усвоения понятий и их содержания.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также способ контроля и самоконтроля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могут сравнить </a:t>
            </a:r>
            <a:r>
              <a:rPr kumimoji="0"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синквейны</a:t>
            </a:r>
            <a:r>
              <a:rPr kumimoji="0"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оценивать их).</a:t>
            </a:r>
          </a:p>
        </p:txBody>
      </p:sp>
      <p:pic>
        <p:nvPicPr>
          <p:cNvPr id="5" name="Рисунок 4" descr="phcc7A1Og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3861048"/>
            <a:ext cx="21875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2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117249"/>
            <a:ext cx="5365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atherineasquithgallery.com/uploads/posts/2021-02/1613675983_50-p-fon-dlya-prezentatsii-neznaika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3" y="3645024"/>
            <a:ext cx="2845758" cy="28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9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15" y="2420888"/>
            <a:ext cx="8261203" cy="33123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8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французское,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означает «стихотворение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пяти строк».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разработана американской поэтессой Аделаидой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Крэпси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8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необычное стихотворение,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стихотворение, написанное в соответствии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определёнными правилами.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Neznaika2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5" y="404663"/>
            <a:ext cx="2349062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5741" y="308502"/>
            <a:ext cx="4584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600" b="1" dirty="0" err="1">
                <a:ln w="1905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600" b="1" dirty="0">
                <a:ln w="1905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2132" y="873805"/>
            <a:ext cx="5406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ясно мыслит – тот ясно излагает.</a:t>
            </a:r>
          </a:p>
          <a:p>
            <a:pPr algn="r">
              <a:spcBef>
                <a:spcPct val="0"/>
              </a:spcBef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(Античная поговорка</a:t>
            </a:r>
            <a:r>
              <a:rPr lang="ru-RU" altLang="ru-RU" sz="1200" i="1" dirty="0">
                <a:solidFill>
                  <a:srgbClr val="C0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634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творческие интеллектуальные  возможности;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обогащению и актуализации словаря;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диагностическим инструментом и проводится в рамках прохождения определённой лексической темы;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комплексного воздействия (развивает речь, память, внимание, мышление)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для закрепления изученной темы;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игровым приемом;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проведения рефлексии, анализа и синтеза полученной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0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9663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 algn="ctr" fontAlgn="base">
              <a:buSzPts val="1000"/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5 строк;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напоминает ёлочку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SzPts val="1000"/>
              <a:buNone/>
              <a:tabLst>
                <a:tab pos="457200" algn="l"/>
              </a:tabLst>
            </a:pPr>
            <a:endParaRPr lang="ru-RU" sz="26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 fontAlgn="base">
              <a:buSzPts val="1000"/>
              <a:buNone/>
              <a:tabLst>
                <a:tab pos="457200" algn="l"/>
              </a:tabLst>
            </a:pPr>
            <a:r>
              <a:rPr lang="ru-RU" sz="2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800" dirty="0"/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4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fontAlgn="base">
              <a:buSzPts val="1000"/>
              <a:buNone/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fontAlgn="base">
              <a:lnSpc>
                <a:spcPct val="115000"/>
              </a:lnSpc>
              <a:buSzPts val="1000"/>
              <a:buAutoNum type="arabicPeriod"/>
              <a:tabLst>
                <a:tab pos="457200" algn="l"/>
              </a:tabLst>
            </a:pP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937248" y="2780928"/>
            <a:ext cx="2705100" cy="2862262"/>
            <a:chOff x="4562355" y="3442110"/>
            <a:chExt cx="2705861" cy="2862080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4562355" y="3442110"/>
              <a:ext cx="2705861" cy="2304903"/>
              <a:chOff x="4386419" y="3212976"/>
              <a:chExt cx="2705861" cy="2304903"/>
            </a:xfrm>
          </p:grpSpPr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6444398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5723470" y="4941654"/>
                <a:ext cx="649471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5394766" y="3212976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5105759" y="3789202"/>
                <a:ext cx="649470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5755229" y="3789202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6114105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5394766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4746883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4386419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5034301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Равнобедренный треугольник 6"/>
            <p:cNvSpPr/>
            <p:nvPr/>
          </p:nvSpPr>
          <p:spPr>
            <a:xfrm>
              <a:off x="5562761" y="5727964"/>
              <a:ext cx="647882" cy="576226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331118" y="2780928"/>
            <a:ext cx="28808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2060"/>
                </a:solidFill>
                <a:latin typeface="Arial" charset="0"/>
              </a:rPr>
              <a:t>1 слово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002060"/>
                </a:solidFill>
                <a:latin typeface="Arial" charset="0"/>
              </a:rPr>
              <a:t>2 слова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 dirty="0">
                <a:solidFill>
                  <a:srgbClr val="002060"/>
                </a:solidFill>
                <a:latin typeface="Arial" charset="0"/>
              </a:rPr>
              <a:t>3 слова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4000" b="1" dirty="0">
                <a:solidFill>
                  <a:srgbClr val="002060"/>
                </a:solidFill>
                <a:latin typeface="Arial" charset="0"/>
              </a:rPr>
              <a:t>4 слова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2060"/>
                </a:solidFill>
                <a:latin typeface="Arial" charset="0"/>
              </a:rPr>
              <a:t>1 слово</a:t>
            </a:r>
          </a:p>
        </p:txBody>
      </p:sp>
    </p:spTree>
    <p:extLst>
      <p:ext uri="{BB962C8B-B14F-4D97-AF65-F5344CB8AC3E}">
        <p14:creationId xmlns:p14="http://schemas.microsoft.com/office/powerpoint/2010/main" val="403817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523995" cy="339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65004"/>
            <a:ext cx="4235963" cy="317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79978" y="1124744"/>
            <a:ext cx="3786808" cy="12961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Алгоритм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3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1" y="260648"/>
            <a:ext cx="8229600" cy="144016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Принципы составления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дошкольниками: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988840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составлять </a:t>
            </a:r>
            <a:r>
              <a:rPr lang="ru-RU" sz="5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</a:t>
            </a:r>
            <a:r>
              <a:rPr lang="ru-RU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только на темы, хорошо</a:t>
            </a:r>
            <a:br>
              <a:rPr lang="ru-RU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известные детям</a:t>
            </a:r>
            <a:r>
              <a:rPr lang="ru-RU" sz="5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algn="l"/>
            <a:endParaRPr lang="ru-RU" sz="59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обязательно показывать образец.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znay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96200"/>
            <a:ext cx="2016224" cy="3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7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4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36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8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0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4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6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8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50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52" descr="blob:https://web.whatsapp.com/b4ab37d1-89e1-4d24-85cb-661177e4944c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54" descr="blob:https://web.whatsapp.com/367ea2e1-2dfe-43d4-b7e3-b8038d66891d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3367735"/>
            <a:ext cx="4408582" cy="330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80" name="Рисунок 20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3" y="312736"/>
            <a:ext cx="4064001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07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6df73023ff92862cacd80578dd92648b_ae59e32c0e6b650b11462577bb816a8b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190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59424" y="3789040"/>
            <a:ext cx="51845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Арбуз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Круглый, вкусный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Катится, растет, зреет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Арбуз – это большая ягода.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Лето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67944" y="498671"/>
            <a:ext cx="4645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kumimoji="0" lang="ru-RU" alt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kumimoji="0"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4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219258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5" y="260648"/>
            <a:ext cx="5278538" cy="39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18722" y="3933056"/>
            <a:ext cx="50403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Котенок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Черненький, пушистенький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Играет, спит, ест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Он мой друг.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Домашнее животное.</a:t>
            </a:r>
          </a:p>
        </p:txBody>
      </p:sp>
    </p:spTree>
    <p:extLst>
      <p:ext uri="{BB962C8B-B14F-4D97-AF65-F5344CB8AC3E}">
        <p14:creationId xmlns:p14="http://schemas.microsoft.com/office/powerpoint/2010/main" val="2879215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304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 интеллектуальных  и творческих способностей дошкольника через игру слов  «синквейн»</vt:lpstr>
      <vt:lpstr>Презентация PowerPoint</vt:lpstr>
      <vt:lpstr>Актуальность синквейна</vt:lpstr>
      <vt:lpstr>Правила составления синквейна</vt:lpstr>
      <vt:lpstr>  Алгоритм синквейна   </vt:lpstr>
      <vt:lpstr>  Принципы составления синквейна  с дошкольниками:   </vt:lpstr>
      <vt:lpstr>Презентация PowerPoint</vt:lpstr>
      <vt:lpstr>Презентация PowerPoint</vt:lpstr>
      <vt:lpstr>Презентация PowerPoint</vt:lpstr>
      <vt:lpstr>Презентация PowerPoint</vt:lpstr>
      <vt:lpstr>   Составление синквейна  по прослушанному рассказу или сказке. Составление синквейна по сказке «Заюшкина избушка». 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</dc:creator>
  <cp:lastModifiedBy>Ola</cp:lastModifiedBy>
  <cp:revision>77</cp:revision>
  <dcterms:created xsi:type="dcterms:W3CDTF">2021-10-13T13:11:01Z</dcterms:created>
  <dcterms:modified xsi:type="dcterms:W3CDTF">2021-12-20T16:43:45Z</dcterms:modified>
</cp:coreProperties>
</file>