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1" r:id="rId3"/>
    <p:sldId id="293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4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2" d="100"/>
          <a:sy n="42" d="100"/>
        </p:scale>
        <p:origin x="53" y="8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48461-2EFE-4FDF-91CD-D679BB9E9CC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368F6-3D72-4222-9C96-902D2CA6A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5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1EFD-840B-4052-8CD8-7F10BBDD45A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4E16-1B76-4129-8EFC-D0D70655F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2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1EFD-840B-4052-8CD8-7F10BBDD45A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4E16-1B76-4129-8EFC-D0D70655F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7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1EFD-840B-4052-8CD8-7F10BBDD45A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4E16-1B76-4129-8EFC-D0D70655F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8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1EFD-840B-4052-8CD8-7F10BBDD45A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4E16-1B76-4129-8EFC-D0D70655F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8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1EFD-840B-4052-8CD8-7F10BBDD45A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4E16-1B76-4129-8EFC-D0D70655F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9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1EFD-840B-4052-8CD8-7F10BBDD45A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4E16-1B76-4129-8EFC-D0D70655F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4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1EFD-840B-4052-8CD8-7F10BBDD45A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4E16-1B76-4129-8EFC-D0D70655F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9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1EFD-840B-4052-8CD8-7F10BBDD45A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4E16-1B76-4129-8EFC-D0D70655F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3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1EFD-840B-4052-8CD8-7F10BBDD45A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4E16-1B76-4129-8EFC-D0D70655F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9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1EFD-840B-4052-8CD8-7F10BBDD45A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4E16-1B76-4129-8EFC-D0D70655F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8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1EFD-840B-4052-8CD8-7F10BBDD45A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4E16-1B76-4129-8EFC-D0D70655F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8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B1EFD-840B-4052-8CD8-7F10BBDD45AE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04E16-1B76-4129-8EFC-D0D70655F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132" y="1122363"/>
            <a:ext cx="11032177" cy="238760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latin typeface="Monotype Corsiva" panose="03010101010201010101" pitchFamily="66" charset="0"/>
              </a:rPr>
              <a:t>Электронная технологическая карта изготовления  «Цветка» </a:t>
            </a:r>
            <a:r>
              <a:rPr lang="ru-RU" sz="8000" b="1" dirty="0" smtClean="0">
                <a:latin typeface="Monotype Corsiva" panose="03010101010201010101" pitchFamily="66" charset="0"/>
              </a:rPr>
              <a:t>из дерева    </a:t>
            </a:r>
            <a:r>
              <a:rPr lang="ru-RU" b="1" dirty="0" smtClean="0">
                <a:latin typeface="Monotype Corsiva" panose="03010101010201010101" pitchFamily="66" charset="0"/>
              </a:rPr>
              <a:t> </a:t>
            </a:r>
            <a:r>
              <a:rPr lang="ru-RU" sz="4000" dirty="0" smtClean="0"/>
              <a:t>                     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sz="18500" b="1" dirty="0" smtClean="0"/>
              <a:t>Автор – </a:t>
            </a:r>
            <a:r>
              <a:rPr lang="ru-RU" sz="18500" b="1" dirty="0" smtClean="0"/>
              <a:t>составитель:</a:t>
            </a:r>
          </a:p>
          <a:p>
            <a:pPr algn="r"/>
            <a:r>
              <a:rPr lang="ru-RU" sz="18500" b="1" dirty="0" smtClean="0"/>
              <a:t> </a:t>
            </a:r>
            <a:r>
              <a:rPr lang="ru-RU" sz="18500" b="1" dirty="0" smtClean="0"/>
              <a:t>Михеев Вячеслав Робертович</a:t>
            </a:r>
            <a:endParaRPr lang="ru-RU" sz="18500" b="1" dirty="0"/>
          </a:p>
        </p:txBody>
      </p:sp>
    </p:spTree>
    <p:extLst>
      <p:ext uri="{BB962C8B-B14F-4D97-AF65-F5344CB8AC3E}">
        <p14:creationId xmlns:p14="http://schemas.microsoft.com/office/powerpoint/2010/main" val="39025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1582400" cy="84124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Технология изготовления «Цветка»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2288" y="5472261"/>
            <a:ext cx="904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17. Нанесение клея и склеивание центра венчика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9" name="Picture 5" descr="F:\цветок\DSC03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286001"/>
            <a:ext cx="2515200" cy="2338695"/>
          </a:xfrm>
          <a:prstGeom prst="rect">
            <a:avLst/>
          </a:prstGeom>
          <a:noFill/>
        </p:spPr>
      </p:pic>
      <p:pic>
        <p:nvPicPr>
          <p:cNvPr id="1030" name="Picture 6" descr="F:\цветок\DSC03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19200"/>
            <a:ext cx="3429000" cy="3429000"/>
          </a:xfrm>
          <a:prstGeom prst="rect">
            <a:avLst/>
          </a:prstGeom>
          <a:noFill/>
        </p:spPr>
      </p:pic>
      <p:pic>
        <p:nvPicPr>
          <p:cNvPr id="1031" name="Picture 7" descr="F:\цветок\DSC03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4469" y="1219200"/>
            <a:ext cx="476688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1582400" cy="84124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Технология изготовления «Цветка»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52801"/>
            <a:ext cx="497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18. Нанесение формы листка на основу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F:\цветок\DSC03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1" y="1219200"/>
            <a:ext cx="3201940" cy="1981200"/>
          </a:xfrm>
          <a:prstGeom prst="rect">
            <a:avLst/>
          </a:prstGeom>
          <a:noFill/>
        </p:spPr>
      </p:pic>
      <p:pic>
        <p:nvPicPr>
          <p:cNvPr id="2051" name="Picture 3" descr="F:\цветок\DSC03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400" y="1219200"/>
            <a:ext cx="2235200" cy="2235200"/>
          </a:xfrm>
          <a:prstGeom prst="rect">
            <a:avLst/>
          </a:prstGeom>
          <a:noFill/>
        </p:spPr>
      </p:pic>
      <p:pic>
        <p:nvPicPr>
          <p:cNvPr id="2053" name="Picture 5" descr="F:\цветок\DSC03816.JPG"/>
          <p:cNvPicPr>
            <a:picLocks noChangeAspect="1" noChangeArrowheads="1"/>
          </p:cNvPicPr>
          <p:nvPr/>
        </p:nvPicPr>
        <p:blipFill>
          <a:blip r:embed="rId4" cstate="print"/>
          <a:srcRect l="13043"/>
          <a:stretch>
            <a:fillRect/>
          </a:stretch>
        </p:blipFill>
        <p:spPr bwMode="auto">
          <a:xfrm>
            <a:off x="8128001" y="1219200"/>
            <a:ext cx="3416116" cy="2209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08576" y="3505200"/>
            <a:ext cx="7583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19. Выпиливание формы, высверливание отверстия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4" descr="F:\цветок\DSC038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7404" y="4502828"/>
            <a:ext cx="2573867" cy="1447800"/>
          </a:xfrm>
          <a:prstGeom prst="rect">
            <a:avLst/>
          </a:prstGeom>
          <a:noFill/>
        </p:spPr>
      </p:pic>
      <p:pic>
        <p:nvPicPr>
          <p:cNvPr id="2054" name="Picture 6" descr="F:\цветок\DSC038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7365" y="4581753"/>
            <a:ext cx="2792004" cy="143362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92608" y="6195925"/>
            <a:ext cx="620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20. Обработка торцов и поверхности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5" name="Picture 7" descr="F:\цветок\DSC038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5538" y="4611706"/>
            <a:ext cx="2746523" cy="149358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502400" y="6257689"/>
            <a:ext cx="584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21. Обработка сквозного отверстия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1582400" cy="84124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Технология изготовления «Цветка»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5624" y="5967984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22. Окончательная сборка цветка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6" name="Picture 4" descr="F:\цветок\DSC03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219201"/>
            <a:ext cx="3612024" cy="4352097"/>
          </a:xfrm>
          <a:prstGeom prst="rect">
            <a:avLst/>
          </a:prstGeom>
          <a:noFill/>
        </p:spPr>
      </p:pic>
      <p:pic>
        <p:nvPicPr>
          <p:cNvPr id="1026" name="Picture 2" descr="C:\Users\user\Desktop\Слава\фото цветок\DSC03310.JPG"/>
          <p:cNvPicPr>
            <a:picLocks noChangeAspect="1" noChangeArrowheads="1"/>
          </p:cNvPicPr>
          <p:nvPr/>
        </p:nvPicPr>
        <p:blipFill>
          <a:blip r:embed="rId3" cstate="print"/>
          <a:srcRect l="8507" r="8683"/>
          <a:stretch>
            <a:fillRect/>
          </a:stretch>
        </p:blipFill>
        <p:spPr bwMode="auto">
          <a:xfrm>
            <a:off x="6807200" y="1215300"/>
            <a:ext cx="3657600" cy="442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448288" cy="132556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Подарок  маме, сделанный своими руками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2" t="54724" r="37025" b="20992"/>
          <a:stretch/>
        </p:blipFill>
        <p:spPr>
          <a:xfrm>
            <a:off x="3447288" y="1690688"/>
            <a:ext cx="596159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762" y="362462"/>
            <a:ext cx="10515600" cy="519709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Monotype Corsiva" panose="03010101010201010101" pitchFamily="66" charset="0"/>
              </a:rPr>
              <a:t>Желаю Всем успехов  </a:t>
            </a:r>
            <a:r>
              <a:rPr lang="ru-RU" sz="6000" b="1" i="1" dirty="0" smtClean="0">
                <a:latin typeface="Monotype Corsiva" panose="03010101010201010101" pitchFamily="66" charset="0"/>
              </a:rPr>
              <a:t>в творчестве!</a:t>
            </a:r>
            <a:endParaRPr lang="ru-RU" sz="6000" b="1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064" y="401702"/>
            <a:ext cx="10515600" cy="71975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Электронные технологические карты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935" y="1937287"/>
            <a:ext cx="111277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Методические электронные разработки включают в себя электронные технологические карты изготовления изделия, которые обеспечивают полное усвоение детьми нового материала.  Презентационные технологические карты представляют собой подробную наглядную информацию поэтапного выполнения изделия.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1154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Электронная технологическая карта  изготовления «Цветка»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из дерева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013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1582400" cy="84124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Технология изготовления «Цветка»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Documents and Settings\семья\Рабочий стол\цветок\DSC03780.jpg"/>
          <p:cNvPicPr>
            <a:picLocks noChangeAspect="1" noChangeArrowheads="1"/>
          </p:cNvPicPr>
          <p:nvPr/>
        </p:nvPicPr>
        <p:blipFill>
          <a:blip r:embed="rId2" cstate="print"/>
          <a:srcRect l="9091" r="11364"/>
          <a:stretch>
            <a:fillRect/>
          </a:stretch>
        </p:blipFill>
        <p:spPr bwMode="auto">
          <a:xfrm>
            <a:off x="1320801" y="1600200"/>
            <a:ext cx="4310303" cy="3048000"/>
          </a:xfrm>
          <a:prstGeom prst="rect">
            <a:avLst/>
          </a:prstGeom>
          <a:noFill/>
        </p:spPr>
      </p:pic>
      <p:pic>
        <p:nvPicPr>
          <p:cNvPr id="2051" name="Picture 3" descr="C:\Documents and Settings\семья\Рабочий стол\цветок\DSC03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676400"/>
            <a:ext cx="4596867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0288" y="4876800"/>
            <a:ext cx="5003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1. Наложить шаблон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цветка на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основу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5664" y="4876800"/>
            <a:ext cx="451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2. Обвести шаблон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1582400" cy="84124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Технология изготовления «Цветка»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2" name="Picture 4" descr="C:\Documents and Settings\семья\Рабочий стол\цветок\DSC03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3810000" cy="3810000"/>
          </a:xfrm>
          <a:prstGeom prst="rect">
            <a:avLst/>
          </a:prstGeom>
          <a:noFill/>
        </p:spPr>
      </p:pic>
      <p:pic>
        <p:nvPicPr>
          <p:cNvPr id="2053" name="Picture 5" descr="C:\Documents and Settings\семья\Рабочий стол\цветок\DSC03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599" y="1295400"/>
            <a:ext cx="4975204" cy="38301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533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3. Сделать отверстия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9599" y="5380166"/>
            <a:ext cx="4975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4. Выпилить форму цветка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1582400" cy="84124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Технология изготовления «Цветка»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834358"/>
            <a:ext cx="4035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5. Вид формы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венчика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5584" y="4114800"/>
            <a:ext cx="475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6. Обработка торца изделия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семья\Рабочий стол\цветок\DSC03785.jpg"/>
          <p:cNvPicPr>
            <a:picLocks noChangeAspect="1" noChangeArrowheads="1"/>
          </p:cNvPicPr>
          <p:nvPr/>
        </p:nvPicPr>
        <p:blipFill>
          <a:blip r:embed="rId2" cstate="print"/>
          <a:srcRect l="5118" t="5332" r="7869" b="9362"/>
          <a:stretch>
            <a:fillRect/>
          </a:stretch>
        </p:blipFill>
        <p:spPr bwMode="auto">
          <a:xfrm>
            <a:off x="1117600" y="1447800"/>
            <a:ext cx="3251200" cy="2294964"/>
          </a:xfrm>
          <a:prstGeom prst="rect">
            <a:avLst/>
          </a:prstGeom>
          <a:noFill/>
        </p:spPr>
      </p:pic>
      <p:pic>
        <p:nvPicPr>
          <p:cNvPr id="3075" name="Picture 3" descr="C:\Documents and Settings\семья\Рабочий стол\цветок\DSC03786.jpg"/>
          <p:cNvPicPr>
            <a:picLocks noChangeAspect="1" noChangeArrowheads="1"/>
          </p:cNvPicPr>
          <p:nvPr/>
        </p:nvPicPr>
        <p:blipFill>
          <a:blip r:embed="rId3" cstate="print"/>
          <a:srcRect r="27105"/>
          <a:stretch>
            <a:fillRect/>
          </a:stretch>
        </p:blipFill>
        <p:spPr bwMode="auto">
          <a:xfrm>
            <a:off x="5384800" y="1524000"/>
            <a:ext cx="2946400" cy="2273600"/>
          </a:xfrm>
          <a:prstGeom prst="rect">
            <a:avLst/>
          </a:prstGeom>
          <a:noFill/>
        </p:spPr>
      </p:pic>
      <p:pic>
        <p:nvPicPr>
          <p:cNvPr id="3076" name="Picture 4" descr="C:\Documents and Settings\семья\Рабочий стол\цветок\DSC037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2800" y="1524001"/>
            <a:ext cx="3149765" cy="2292069"/>
          </a:xfrm>
          <a:prstGeom prst="rect">
            <a:avLst/>
          </a:prstGeom>
          <a:noFill/>
        </p:spPr>
      </p:pic>
      <p:pic>
        <p:nvPicPr>
          <p:cNvPr id="3077" name="Picture 5" descr="C:\Documents and Settings\семья\Рабочий стол\цветок\DSC037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2400" y="4648200"/>
            <a:ext cx="3251200" cy="1828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93792" y="55626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7. Обработка поверхностей изделия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1582400" cy="84124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Технология изготовления «Цветка»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1808" y="2498898"/>
            <a:ext cx="508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8. Нанесение  линий, определение центра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9248" y="6248400"/>
            <a:ext cx="357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 Вид венчика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семья\Рабочий стол\цветок\DSC03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295400"/>
            <a:ext cx="3543633" cy="2406996"/>
          </a:xfrm>
          <a:prstGeom prst="rect">
            <a:avLst/>
          </a:prstGeom>
          <a:noFill/>
        </p:spPr>
      </p:pic>
      <p:pic>
        <p:nvPicPr>
          <p:cNvPr id="4099" name="Picture 3" descr="C:\Documents and Settings\семья\Рабочий стол\цветок\DSC03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2743200" cy="2626294"/>
          </a:xfrm>
          <a:prstGeom prst="rect">
            <a:avLst/>
          </a:prstGeom>
          <a:noFill/>
        </p:spPr>
      </p:pic>
      <p:pic>
        <p:nvPicPr>
          <p:cNvPr id="4100" name="Picture 4" descr="C:\Documents and Settings\семья\Рабочий стол\цветок\DSC03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2800" y="3886200"/>
            <a:ext cx="2946400" cy="21757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5152" y="4678740"/>
            <a:ext cx="334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9.Высверливание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центра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1582400" cy="84124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Технология изготовления «Цветка»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018842"/>
            <a:ext cx="386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11. Изготовление стебля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4400" y="4876800"/>
            <a:ext cx="477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12. Ошкуривание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стебля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F:\цветок\DSC03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00" y="1447800"/>
            <a:ext cx="3273600" cy="3273600"/>
          </a:xfrm>
          <a:prstGeom prst="rect">
            <a:avLst/>
          </a:prstGeom>
          <a:noFill/>
        </p:spPr>
      </p:pic>
      <p:pic>
        <p:nvPicPr>
          <p:cNvPr id="1027" name="Picture 3" descr="F:\цветок\DSC03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2057400"/>
            <a:ext cx="4470400" cy="2514600"/>
          </a:xfrm>
          <a:prstGeom prst="rect">
            <a:avLst/>
          </a:prstGeom>
          <a:noFill/>
        </p:spPr>
      </p:pic>
      <p:pic>
        <p:nvPicPr>
          <p:cNvPr id="1028" name="Picture 4" descr="F:\цветок\DSC03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1752600"/>
            <a:ext cx="2520720" cy="2836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1582400" cy="84124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Технология изготовления «Цветка»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572000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13. Детали: стебель и венчик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8000" y="4648201"/>
            <a:ext cx="375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14. Соединение стебля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венчика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F:\цветок\DSC03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676400"/>
            <a:ext cx="7226551" cy="2667000"/>
          </a:xfrm>
          <a:prstGeom prst="rect">
            <a:avLst/>
          </a:prstGeom>
          <a:noFill/>
        </p:spPr>
      </p:pic>
      <p:pic>
        <p:nvPicPr>
          <p:cNvPr id="2051" name="Picture 3" descr="F:\цветок\DSC03796.jpg"/>
          <p:cNvPicPr>
            <a:picLocks noChangeAspect="1" noChangeArrowheads="1"/>
          </p:cNvPicPr>
          <p:nvPr/>
        </p:nvPicPr>
        <p:blipFill>
          <a:blip r:embed="rId3" cstate="print"/>
          <a:srcRect b="9756"/>
          <a:stretch>
            <a:fillRect/>
          </a:stretch>
        </p:blipFill>
        <p:spPr bwMode="auto">
          <a:xfrm>
            <a:off x="8229600" y="1447800"/>
            <a:ext cx="3449211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224</Words>
  <Application>Microsoft Office PowerPoint</Application>
  <PresentationFormat>Широкоэкранный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Times New Roman</vt:lpstr>
      <vt:lpstr>Тема Office</vt:lpstr>
      <vt:lpstr>Электронная технологическая карта изготовления  «Цветка» из дерева                           </vt:lpstr>
      <vt:lpstr>Электронные технологические карты </vt:lpstr>
      <vt:lpstr>Электронная технологическая карта  изготовления «Цветка»  из дерева</vt:lpstr>
      <vt:lpstr>Технология изготовления «Цветка»</vt:lpstr>
      <vt:lpstr>Технология изготовления «Цветка»</vt:lpstr>
      <vt:lpstr>Технология изготовления «Цветка»</vt:lpstr>
      <vt:lpstr>Технология изготовления «Цветка»</vt:lpstr>
      <vt:lpstr>Технология изготовления «Цветка»</vt:lpstr>
      <vt:lpstr>Технология изготовления «Цветка»</vt:lpstr>
      <vt:lpstr>Технология изготовления «Цветка»</vt:lpstr>
      <vt:lpstr>Технология изготовления «Цветка»</vt:lpstr>
      <vt:lpstr>Технология изготовления «Цветка»</vt:lpstr>
      <vt:lpstr>Подарок  маме, сделанный своими руками</vt:lpstr>
      <vt:lpstr>Желаю Всем успехов  в творчестве!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Надежды</cp:lastModifiedBy>
  <cp:revision>51</cp:revision>
  <dcterms:created xsi:type="dcterms:W3CDTF">2015-10-26T06:30:26Z</dcterms:created>
  <dcterms:modified xsi:type="dcterms:W3CDTF">2022-02-14T14:57:57Z</dcterms:modified>
</cp:coreProperties>
</file>