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3" r:id="rId3"/>
    <p:sldId id="257" r:id="rId4"/>
    <p:sldId id="274" r:id="rId5"/>
    <p:sldId id="280" r:id="rId6"/>
    <p:sldId id="275" r:id="rId7"/>
    <p:sldId id="276" r:id="rId8"/>
    <p:sldId id="277" r:id="rId9"/>
    <p:sldId id="278" r:id="rId10"/>
    <p:sldId id="279" r:id="rId11"/>
    <p:sldId id="282" r:id="rId12"/>
    <p:sldId id="28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27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059C6-ADDF-4C0D-B1C9-E1E3D363275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030A-0244-41CC-A137-8A76B5575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69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030A-0244-41CC-A137-8A76B55759B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91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45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2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07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05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4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0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16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11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80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38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81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1">
                <a:lumMod val="40000"/>
                <a:lumOff val="60000"/>
              </a:schemeClr>
            </a:gs>
            <a:gs pos="35000">
              <a:schemeClr val="accent1">
                <a:lumMod val="20000"/>
                <a:lumOff val="80000"/>
              </a:schemeClr>
            </a:gs>
            <a:gs pos="0">
              <a:schemeClr val="accent6">
                <a:lumMod val="40000"/>
                <a:lumOff val="60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A3AB-EC6B-45E0-808C-E713D559A97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6B55-70AA-4236-A8F7-0F31E3409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0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6.jpeg"/><Relationship Id="rId4" Type="http://schemas.microsoft.com/office/2007/relationships/hdphoto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13" Type="http://schemas.openxmlformats.org/officeDocument/2006/relationships/image" Target="../media/image29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15.jpeg"/><Relationship Id="rId2" Type="http://schemas.openxmlformats.org/officeDocument/2006/relationships/image" Target="../media/image1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openxmlformats.org/officeDocument/2006/relationships/image" Target="../media/image4.jpeg"/><Relationship Id="rId15" Type="http://schemas.microsoft.com/office/2007/relationships/hdphoto" Target="../media/hdphoto1.wdp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8.png"/><Relationship Id="rId5" Type="http://schemas.openxmlformats.org/officeDocument/2006/relationships/image" Target="../media/image33.jpeg"/><Relationship Id="rId10" Type="http://schemas.openxmlformats.org/officeDocument/2006/relationships/image" Target="../media/image37.png"/><Relationship Id="rId4" Type="http://schemas.openxmlformats.org/officeDocument/2006/relationships/image" Target="../media/image32.jpeg"/><Relationship Id="rId9" Type="http://schemas.microsoft.com/office/2007/relationships/hdphoto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microsoft.com/office/2007/relationships/hdphoto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NUL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Ирина\Downloads\iц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93712"/>
            <a:ext cx="12192000" cy="88517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8642" y="2248287"/>
            <a:ext cx="87950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ЭЛЕКТРОПРИБОРЫ –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наши помощники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Непосредственно-образовательная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ознакомлению с окружающим миром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среднем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Дмитриева</a:t>
            </a:r>
          </a:p>
          <a:p>
            <a:pPr algn="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Николаевна </a:t>
            </a: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540" y="5156775"/>
            <a:ext cx="1920460" cy="1663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64" r="21052"/>
          <a:stretch/>
        </p:blipFill>
        <p:spPr>
          <a:xfrm>
            <a:off x="171052" y="427292"/>
            <a:ext cx="2377440" cy="3112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88" y="4161224"/>
            <a:ext cx="2696776" cy="2696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939883">
            <a:off x="5086635" y="957681"/>
            <a:ext cx="1450000" cy="145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8069" y="657445"/>
            <a:ext cx="1992701" cy="19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9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Ирина\Downloads\iц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93712"/>
            <a:ext cx="12192000" cy="8851712"/>
          </a:xfrm>
          <a:prstGeom prst="rect">
            <a:avLst/>
          </a:prstGeom>
          <a:noFill/>
        </p:spPr>
      </p:pic>
      <p:pic>
        <p:nvPicPr>
          <p:cNvPr id="6" name="Picture 10" descr="https://zamorskiepodarki.com/image/cache/data/products/24652-120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456" y="4000458"/>
            <a:ext cx="2444302" cy="24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5519" y="4493175"/>
            <a:ext cx="2866788" cy="16469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752" y="4284655"/>
            <a:ext cx="1574232" cy="1835677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99" y="3809208"/>
            <a:ext cx="2609177" cy="260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726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Ирина\Downloads\iц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93712"/>
            <a:ext cx="12192000" cy="8851712"/>
          </a:xfrm>
          <a:prstGeom prst="rect">
            <a:avLst/>
          </a:prstGeom>
          <a:noFill/>
        </p:spPr>
      </p:pic>
      <p:pic>
        <p:nvPicPr>
          <p:cNvPr id="8" name="Picture 6" descr="Картинки по запросу &quot;правила безопасности с электричеством картинк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952"/>
          <a:stretch/>
        </p:blipFill>
        <p:spPr bwMode="auto">
          <a:xfrm>
            <a:off x="1386454" y="3382862"/>
            <a:ext cx="1940664" cy="286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&quot;правила безопасности с электричеством картинк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79"/>
          <a:stretch/>
        </p:blipFill>
        <p:spPr bwMode="auto">
          <a:xfrm>
            <a:off x="4939475" y="3290935"/>
            <a:ext cx="2005070" cy="28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&quot;правила безопасности с электричеством картинк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10" r="34053"/>
          <a:stretch/>
        </p:blipFill>
        <p:spPr bwMode="auto">
          <a:xfrm>
            <a:off x="8609754" y="3198224"/>
            <a:ext cx="1990034" cy="286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Картинки по запросу &quot;правила безопасности с электричеством картинки&quot;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23" b="56656"/>
          <a:stretch/>
        </p:blipFill>
        <p:spPr bwMode="auto">
          <a:xfrm>
            <a:off x="8625367" y="419748"/>
            <a:ext cx="2805840" cy="20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 cstate="print"/>
          <a:srcRect r="51644" b="51846"/>
          <a:stretch>
            <a:fillRect/>
          </a:stretch>
        </p:blipFill>
        <p:spPr bwMode="auto">
          <a:xfrm>
            <a:off x="685800" y="456590"/>
            <a:ext cx="2743200" cy="204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51231" r="51413"/>
          <a:stretch>
            <a:fillRect/>
          </a:stretch>
        </p:blipFill>
        <p:spPr bwMode="auto">
          <a:xfrm>
            <a:off x="4431323" y="361339"/>
            <a:ext cx="2672861" cy="201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154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Users\Ирина\Downloads\iц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93712"/>
            <a:ext cx="12192000" cy="8851712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2771" t="32649" r="53576" b="12096"/>
          <a:stretch>
            <a:fillRect/>
          </a:stretch>
        </p:blipFill>
        <p:spPr bwMode="auto">
          <a:xfrm>
            <a:off x="1310055" y="404446"/>
            <a:ext cx="3894992" cy="27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50985" t="32540" r="7195" b="12448"/>
          <a:stretch>
            <a:fillRect/>
          </a:stretch>
        </p:blipFill>
        <p:spPr bwMode="auto">
          <a:xfrm>
            <a:off x="7095392" y="316523"/>
            <a:ext cx="3912577" cy="289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7005" y="3535050"/>
            <a:ext cx="3943211" cy="273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114320" y="3613636"/>
            <a:ext cx="3928818" cy="273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3271" y="5316445"/>
            <a:ext cx="835267" cy="55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3063" y="5161084"/>
            <a:ext cx="870483" cy="5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3124" y="1828798"/>
            <a:ext cx="844104" cy="56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3778" y="2385678"/>
            <a:ext cx="931983" cy="62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Ирина\Downloads\iц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93712"/>
            <a:ext cx="12192000" cy="88517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4600" y="1961147"/>
            <a:ext cx="80361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Цель:</a:t>
            </a:r>
            <a:r>
              <a:rPr lang="ru-RU" dirty="0"/>
              <a:t> Расширение представлений детей о бытовых электроприборах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b="1" dirty="0" smtClean="0"/>
              <a:t>Образовательные:</a:t>
            </a:r>
          </a:p>
          <a:p>
            <a:r>
              <a:rPr lang="ru-RU" dirty="0" smtClean="0"/>
              <a:t>Расширять представления  детей  о бытовых  электроприборах. Знакомить с назначением электроприборов.  Дать представление о том  где  «живет» электричество. Закреплять правила безопасного обращения с бытовыми электроприборами.</a:t>
            </a:r>
          </a:p>
          <a:p>
            <a:r>
              <a:rPr lang="ru-RU" b="1" dirty="0" smtClean="0"/>
              <a:t>Развивающие:</a:t>
            </a:r>
          </a:p>
          <a:p>
            <a:r>
              <a:rPr lang="ru-RU" dirty="0" smtClean="0"/>
              <a:t>Развивать внимание ,мыслительную активность.</a:t>
            </a:r>
          </a:p>
          <a:p>
            <a:r>
              <a:rPr lang="ru-RU" b="1" dirty="0" smtClean="0"/>
              <a:t>Воспитательная:</a:t>
            </a:r>
          </a:p>
          <a:p>
            <a:r>
              <a:rPr lang="ru-RU" dirty="0" smtClean="0"/>
              <a:t>Воспитывать у детей  чувство осторожного обращения с электроприборами.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06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Ирина\Downloads\iц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93712"/>
            <a:ext cx="12192000" cy="885171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236" y="662904"/>
            <a:ext cx="8898090" cy="5935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98" y="151947"/>
            <a:ext cx="2758440" cy="1830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162" y="4571244"/>
            <a:ext cx="1871328" cy="1871328"/>
          </a:xfrm>
          <a:prstGeom prst="rect">
            <a:avLst/>
          </a:prstGeom>
        </p:spPr>
      </p:pic>
      <p:pic>
        <p:nvPicPr>
          <p:cNvPr id="1026" name="Picture 2" descr="https://tokc.ru/uploads/originals/%D0%AD%D0%BB%D0%B5%D0%BA%D1%82%D1%80%D0%B8%D0%BA%D0%B0/%D0%B2%D1%8B%D0%BA%D0%BB%D1%8E%D1%87%D0%B0%D1%82%D0%B5%D0%BB%D0%B8%2C%20%D1%80%D0%BE%D0%B7%D0%B5%D1%82%D0%BA%D0%B8/8a29db56-4035-11e2-a17c-0024e8660f34.resize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430" y="1788128"/>
            <a:ext cx="1261576" cy="12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34889" y="3464170"/>
            <a:ext cx="801236" cy="80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809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C:\Users\Ирина\Downloads\iц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93712"/>
            <a:ext cx="12192000" cy="885171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346" y="552590"/>
            <a:ext cx="2071569" cy="20715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7647" y="130629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30" r="20232"/>
          <a:stretch/>
        </p:blipFill>
        <p:spPr>
          <a:xfrm>
            <a:off x="3261459" y="298061"/>
            <a:ext cx="1899198" cy="2408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92894" y="1154208"/>
            <a:ext cx="1540732" cy="1334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93" b="11478"/>
          <a:stretch/>
        </p:blipFill>
        <p:spPr>
          <a:xfrm>
            <a:off x="9485848" y="1141500"/>
            <a:ext cx="2037181" cy="15651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5615" y="1056881"/>
            <a:ext cx="1228243" cy="14322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980" y="4362891"/>
            <a:ext cx="2435479" cy="1399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82880">
            <a:off x="4168664" y="4371010"/>
            <a:ext cx="1462507" cy="14625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4575" y="3811498"/>
            <a:ext cx="2226258" cy="22262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8695" y="3794245"/>
            <a:ext cx="2226258" cy="2226258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97108" y="3771899"/>
            <a:ext cx="2700581" cy="27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7152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УКУТИКИ и ФИКСИКИ - Помогатор - Веселая развивающая песенка фиксипелка для детей про гаджеты">
            <a:hlinkClick r:id="" action="ppaction://media"/>
          </p:cNvPr>
          <p:cNvPicPr>
            <a:picLocks noChangeAspect="1"/>
          </p:cNvPicPr>
          <p:nvPr>
            <a:videoFile r:link="rId1"/>
            <p:extLst/>
          </p:nvPr>
        </p:nvPicPr>
        <p:blipFill>
          <a:blip r:embed="rId3" cstate="print"/>
          <a:stretch>
            <a:fillRect/>
          </a:stretch>
        </p:blipFill>
        <p:spPr>
          <a:xfrm>
            <a:off x="7191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22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Ирина\Downloads\iц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93712"/>
            <a:ext cx="12192000" cy="885171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760" y="4729544"/>
            <a:ext cx="2377440" cy="1783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011680" y="5206665"/>
            <a:ext cx="1507329" cy="1305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777" y="4473064"/>
            <a:ext cx="2392680" cy="2392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82880">
            <a:off x="8668316" y="5076818"/>
            <a:ext cx="1676862" cy="1676862"/>
          </a:xfrm>
          <a:prstGeom prst="rect">
            <a:avLst/>
          </a:prstGeom>
        </p:spPr>
      </p:pic>
      <p:pic>
        <p:nvPicPr>
          <p:cNvPr id="1032" name="Picture 8" descr="https://www.moi-malish.ru/wa-data/public/shop/products/40/41/24140/images/35664/35664.750x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956" b="89956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3" y="1702470"/>
            <a:ext cx="1965649" cy="29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med-look.ru/wp-content/uploads/2016/06/17199349325755143d03bc36.0541526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9847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3009" y="1126456"/>
            <a:ext cx="2030304" cy="12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foiz.ru/uz_files/124389/chaj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009" y="2555366"/>
            <a:ext cx="1466281" cy="11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tilizatsiya24.ru/wp-content/uploads/2019/08/Pererabotka-tekstilya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7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563" y="1060281"/>
            <a:ext cx="2541644" cy="149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avatars.mds.yandex.net/get-zen_doc/1886085/pub_5eb2c75071ea41137e3a9134_5eb2c7895daea10b5d958445/scale_120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25" b="100000" l="500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967" y="2429579"/>
            <a:ext cx="1671452" cy="11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c02.alicdn.com/kf/H90bf577020ef4629aed83a4482e2c101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7659" y="1399657"/>
            <a:ext cx="1445904" cy="14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cdn1.ozone.ru/multimedia/102235245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6066" y="2249754"/>
            <a:ext cx="874993" cy="8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4438" y="207161"/>
            <a:ext cx="54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«Наши помощники»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6114" y="4994695"/>
            <a:ext cx="1413996" cy="14139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8272" y="5042285"/>
            <a:ext cx="1228243" cy="14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29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6296 L -0.00508 -0.3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65 -0.17708 L -0.51458 -0.17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68945 -0.6152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0.6694 -0.311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4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30859 -0.578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49597 -0.346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5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Users\Ирина\Downloads\iц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93712"/>
            <a:ext cx="12192000" cy="885171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0727" y="4608225"/>
            <a:ext cx="1032709" cy="1032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832" y="4558032"/>
            <a:ext cx="1168266" cy="11682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538941" y="4600142"/>
            <a:ext cx="1436123" cy="1244266"/>
          </a:xfrm>
          <a:prstGeom prst="rect">
            <a:avLst/>
          </a:prstGeom>
        </p:spPr>
      </p:pic>
      <p:pic>
        <p:nvPicPr>
          <p:cNvPr id="2062" name="Picture 14" descr="https://clipart-best.com/img/candle/candle-clip-art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625" y="944051"/>
            <a:ext cx="1392522" cy="174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i0.wp.com/zakolduj.ru/wp-content/uploads/2017/02/veni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319" b="958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068" y="1228381"/>
            <a:ext cx="1786611" cy="133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f3.mylove.ru/Ra3nNw1It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9799" y="1356517"/>
            <a:ext cx="1382624" cy="13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4.depositphotos.com/1000577/391/i/950/depositphotos_3913577-stock-photo-old-iron-coal-iron-flatir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4374" y="1559175"/>
            <a:ext cx="1237025" cy="10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1522" y="4566114"/>
            <a:ext cx="1455822" cy="14558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4438" y="207161"/>
            <a:ext cx="54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«Найди пару»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094 -0.21666 L 0.651 -0.2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19838 L 0.23288 -0.1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 -0.15394 L -0.51093 -0.15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88 -0.22292 L -0.46082 -0.222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Ирина\Downloads\iц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93712"/>
            <a:ext cx="12192000" cy="885171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71400" y="4106859"/>
            <a:ext cx="2502743" cy="216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3063" y="4175789"/>
            <a:ext cx="2030531" cy="2030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4157" y="4175789"/>
            <a:ext cx="2249905" cy="2249905"/>
          </a:xfrm>
          <a:prstGeom prst="rect">
            <a:avLst/>
          </a:prstGeom>
        </p:spPr>
      </p:pic>
      <p:pic>
        <p:nvPicPr>
          <p:cNvPr id="6" name="Picture 22" descr="https://i0.wp.com/zakolduj.ru/wp-content/uploads/2017/02/veni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6319" b="958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6008" y="4296104"/>
            <a:ext cx="2393242" cy="17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4438" y="207161"/>
            <a:ext cx="54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«Четвертый лишний»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1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Ирина\Downloads\iц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93712"/>
            <a:ext cx="12192000" cy="885171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82880">
            <a:off x="1171595" y="4441578"/>
            <a:ext cx="1774520" cy="17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360" y="3946358"/>
            <a:ext cx="2988551" cy="2241413"/>
          </a:xfrm>
          <a:prstGeom prst="rect">
            <a:avLst/>
          </a:prstGeom>
        </p:spPr>
      </p:pic>
      <p:pic>
        <p:nvPicPr>
          <p:cNvPr id="4" name="Picture 6" descr="https://www.onlinetrade.ru/img/items/m/elektricheskaya_plita_flama_ae_1403_v_839964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8911" y="4284759"/>
            <a:ext cx="1739165" cy="17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clipart-best.com/img/candle/candle-clip-art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934" y="4283272"/>
            <a:ext cx="1392522" cy="174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63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106</Words>
  <Application>Microsoft Office PowerPoint</Application>
  <PresentationFormat>Произвольный</PresentationFormat>
  <Paragraphs>23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806486</dc:creator>
  <cp:lastModifiedBy>User</cp:lastModifiedBy>
  <cp:revision>86</cp:revision>
  <dcterms:created xsi:type="dcterms:W3CDTF">2015-12-08T14:12:51Z</dcterms:created>
  <dcterms:modified xsi:type="dcterms:W3CDTF">2022-02-19T23:13:28Z</dcterms:modified>
</cp:coreProperties>
</file>