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>
        <p:scale>
          <a:sx n="47" d="100"/>
          <a:sy n="47" d="100"/>
        </p:scale>
        <p:origin x="-204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6BF8-D50F-4479-B24E-F2CB0846ABF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7A97-2EC1-4231-90B2-35EC4450E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6BF8-D50F-4479-B24E-F2CB0846ABF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7A97-2EC1-4231-90B2-35EC4450E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6BF8-D50F-4479-B24E-F2CB0846ABF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7A97-2EC1-4231-90B2-35EC4450E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6BF8-D50F-4479-B24E-F2CB0846ABF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7A97-2EC1-4231-90B2-35EC4450E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6BF8-D50F-4479-B24E-F2CB0846ABF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7A97-2EC1-4231-90B2-35EC4450E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6BF8-D50F-4479-B24E-F2CB0846ABF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7A97-2EC1-4231-90B2-35EC4450E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6BF8-D50F-4479-B24E-F2CB0846ABF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7A97-2EC1-4231-90B2-35EC4450E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6BF8-D50F-4479-B24E-F2CB0846ABF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7A97-2EC1-4231-90B2-35EC4450E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6BF8-D50F-4479-B24E-F2CB0846ABF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7A97-2EC1-4231-90B2-35EC4450E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6BF8-D50F-4479-B24E-F2CB0846ABF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7A97-2EC1-4231-90B2-35EC4450E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6BF8-D50F-4479-B24E-F2CB0846ABF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7A97-2EC1-4231-90B2-35EC4450E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66BF8-D50F-4479-B24E-F2CB0846ABF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7A97-2EC1-4231-90B2-35EC4450E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7833253_23-p-fon-multyashnii-les-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85728"/>
            <a:ext cx="8072494" cy="2357454"/>
          </a:xfrm>
        </p:spPr>
        <p:txBody>
          <a:bodyPr>
            <a:normAutofit fontScale="77500" lnSpcReduction="20000"/>
          </a:bodyPr>
          <a:lstStyle/>
          <a:p>
            <a:r>
              <a:rPr lang="ru-RU" sz="46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Интерактивная игра по программе  Путешествие  в страну звуков и буков для учащихся  второго и третьего годов обучения на тему: «Серьезные и веселые звуки обозначение их значками. Звуки </a:t>
            </a:r>
            <a:r>
              <a:rPr lang="ru-RU" sz="4600" b="1" dirty="0" err="1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П,пь</a:t>
            </a:r>
            <a:r>
              <a:rPr lang="ru-RU" sz="46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», </a:t>
            </a:r>
            <a:r>
              <a:rPr lang="ru-RU" sz="4600" b="1" dirty="0" err="1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К,кь</a:t>
            </a:r>
            <a:r>
              <a:rPr lang="ru-RU" sz="46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46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4286256"/>
            <a:ext cx="3214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Автор: Сергеева О.Г.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педагог дополнительного образования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7833253_23-p-fon-multyashnii-les-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s://i.pinimg.com/736x/4a/05/cf/4a05cf18a6b71d69efa3847205b42c35--cartoon-images-pooh-bea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785926"/>
            <a:ext cx="285752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0305E-7 L -3.61111E-6 0.2307 " pathEditMode="relative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erdyx\Desktop\7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1285852" y="5214950"/>
            <a:ext cx="428628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000496" y="5429264"/>
            <a:ext cx="2143140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525229" y="5929330"/>
            <a:ext cx="4689845" cy="269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2714612" y="5429264"/>
            <a:ext cx="4929222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2643174" y="5929330"/>
            <a:ext cx="1928826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2500298" y="6072206"/>
            <a:ext cx="642942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7143768" y="5929330"/>
            <a:ext cx="428628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714612" y="5214950"/>
            <a:ext cx="2357454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Сергей\Desktop\азбука\IM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900115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Users\Сергей\Desktop\азбука\IMG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0"/>
            <a:ext cx="3571900" cy="205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1571604" y="3500438"/>
            <a:ext cx="1571636" cy="1500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857356" y="5214950"/>
            <a:ext cx="1214446" cy="1428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786050" y="5357826"/>
            <a:ext cx="357190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4000496" y="5572140"/>
            <a:ext cx="1857388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4143372" y="4786322"/>
            <a:ext cx="3000396" cy="785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4214810" y="4214818"/>
            <a:ext cx="3571900" cy="92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5121288" y="4439254"/>
            <a:ext cx="512161" cy="181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86182" y="4214818"/>
            <a:ext cx="785818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42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Радуга</dc:creator>
  <cp:lastModifiedBy>Радуга</cp:lastModifiedBy>
  <cp:revision>3</cp:revision>
  <dcterms:created xsi:type="dcterms:W3CDTF">2022-02-08T14:26:59Z</dcterms:created>
  <dcterms:modified xsi:type="dcterms:W3CDTF">2022-02-10T18:30:27Z</dcterms:modified>
</cp:coreProperties>
</file>