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34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47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637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727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25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296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88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546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81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7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94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84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38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67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53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57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50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0ABCB7-D896-4830-A869-30AE3D7EE6F6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3D7268-8209-4A72-B47A-C8C9D8085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25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5860" y="229997"/>
            <a:ext cx="9144000" cy="137576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ДАГЕСТАН </a:t>
            </a:r>
            <a:br>
              <a:rPr lang="ru-RU" sz="18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Республики Дагестан «Дагестанский базовый медицинский колледж </a:t>
            </a:r>
            <a:r>
              <a:rPr lang="ru-RU" sz="1800" b="1" dirty="0" err="1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им.Р.П.Аскерханова</a:t>
            </a:r>
            <a:r>
              <a:rPr lang="ru-RU" sz="18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5741" y="1718631"/>
            <a:ext cx="8407282" cy="3988106"/>
          </a:xfrm>
        </p:spPr>
        <p:txBody>
          <a:bodyPr/>
          <a:lstStyle/>
          <a:p>
            <a:pPr algn="ctr">
              <a:buClr>
                <a:srgbClr val="30ACEC">
                  <a:lumMod val="75000"/>
                </a:srgbClr>
              </a:buClr>
            </a:pPr>
            <a:r>
              <a:rPr lang="ru-RU" altLang="ru-RU" sz="4400" b="1" dirty="0" smtClean="0">
                <a:solidFill>
                  <a:schemeClr val="accent4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Советский тыл </a:t>
            </a:r>
            <a:r>
              <a:rPr lang="ru-RU" altLang="ru-RU" sz="4400" b="1" dirty="0" smtClean="0">
                <a:solidFill>
                  <a:schemeClr val="accent4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годы ВОВ</a:t>
            </a:r>
          </a:p>
          <a:p>
            <a:pPr algn="l">
              <a:buClr>
                <a:srgbClr val="30ACEC">
                  <a:lumMod val="75000"/>
                </a:srgbClr>
              </a:buClr>
            </a:pPr>
            <a:endParaRPr lang="ru-RU" alt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30ACEC">
                  <a:lumMod val="75000"/>
                </a:srgbClr>
              </a:buClr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Дисциплина:ОГСЭ.02 История</a:t>
            </a:r>
          </a:p>
          <a:p>
            <a:pPr lvl="0" algn="l">
              <a:buClr>
                <a:srgbClr val="30ACEC">
                  <a:lumMod val="75000"/>
                </a:srgbClr>
              </a:buClr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Специальность:34.02.01 Сестринское дело</a:t>
            </a:r>
          </a:p>
          <a:p>
            <a:pPr lvl="0" algn="l">
              <a:buClr>
                <a:srgbClr val="30ACEC">
                  <a:lumMod val="75000"/>
                </a:srgbClr>
              </a:buClr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</a:p>
          <a:p>
            <a:pPr lvl="0" algn="l">
              <a:buClr>
                <a:srgbClr val="30ACEC">
                  <a:lumMod val="75000"/>
                </a:srgbClr>
              </a:buClr>
            </a:pPr>
            <a:endParaRPr lang="ru-RU" alt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0ACEC">
                  <a:lumMod val="75000"/>
                </a:srgbClr>
              </a:buClr>
            </a:pPr>
            <a:endParaRPr lang="ru-RU" alt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Автор- </a:t>
            </a:r>
            <a:r>
              <a:rPr lang="ru-RU" alt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преподаватель истории М.Н. Бабаханова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22" y="229997"/>
            <a:ext cx="1403487" cy="13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3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resentacii.ru/documents_2/fff92dbfeda86a874a3a372d9837606e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resentacii.ru/documents_2/fff92dbfeda86a874a3a372d9837606e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513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resentacii.ru/documents_2/fff92dbfeda86a874a3a372d9837606e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92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resentacii.ru/documents_2/fff92dbfeda86a874a3a372d9837606e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50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resentacii.ru/documents_2/fff92dbfeda86a874a3a372d9837606e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771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resentacii.ru/documents_2/fff92dbfeda86a874a3a372d9837606e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1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879" y="122582"/>
            <a:ext cx="8930747" cy="5797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8417" y="1080024"/>
            <a:ext cx="9329669" cy="3982306"/>
          </a:xfrm>
        </p:spPr>
        <p:txBody>
          <a:bodyPr/>
          <a:lstStyle/>
          <a:p>
            <a:pPr algn="ctr"/>
            <a:endParaRPr lang="ru-RU" dirty="0"/>
          </a:p>
          <a:p>
            <a:pPr marL="457200" indent="-457200" algn="ctr">
              <a:buAutoNum type="arabicPeriod"/>
            </a:pPr>
            <a:r>
              <a:rPr lang="ru-RU" sz="2400" dirty="0" smtClean="0"/>
              <a:t>Политический лозунг партии</a:t>
            </a:r>
          </a:p>
          <a:p>
            <a:pPr marL="457200" indent="-457200" algn="ctr">
              <a:buAutoNum type="arabicPeriod"/>
            </a:pPr>
            <a:r>
              <a:rPr lang="ru-RU" sz="2400" dirty="0" smtClean="0"/>
              <a:t>Помощь гражданского населения</a:t>
            </a:r>
          </a:p>
          <a:p>
            <a:pPr marL="457200" indent="-457200" algn="ctr">
              <a:buAutoNum type="arabicPeriod"/>
            </a:pPr>
            <a:r>
              <a:rPr lang="ru-RU" sz="2400" dirty="0" smtClean="0"/>
              <a:t>Два периода в экономической политике страны</a:t>
            </a:r>
          </a:p>
          <a:p>
            <a:pPr marL="457200" indent="-457200" algn="ctr">
              <a:buAutoNum type="arabicPeriod"/>
            </a:pPr>
            <a:r>
              <a:rPr lang="ru-RU" sz="2400" dirty="0" smtClean="0"/>
              <a:t>Потери в сельском хозяйстве?</a:t>
            </a:r>
          </a:p>
          <a:p>
            <a:pPr marL="457200" indent="-457200" algn="ctr">
              <a:buAutoNum type="arabicPeriod"/>
            </a:pPr>
            <a:r>
              <a:rPr lang="ru-RU" sz="2400" dirty="0" smtClean="0"/>
              <a:t>В каком году СССР достиг решающего превосходства </a:t>
            </a:r>
            <a:r>
              <a:rPr lang="ru-RU" sz="2400" smtClean="0"/>
              <a:t>над Германией?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1138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200839"/>
            <a:ext cx="10018713" cy="4054207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занятия: </a:t>
            </a:r>
            <a:r>
              <a:rPr lang="ru-RU" sz="3200" dirty="0" smtClean="0">
                <a:latin typeface="Monotype Corsiva" panose="03010101010201010101" pitchFamily="66" charset="0"/>
              </a:rPr>
              <a:t>показать роль и значение советского тыла в годы в достижении победы над врагом в годы ВОВ</a:t>
            </a:r>
            <a:endParaRPr lang="ru-RU" sz="3200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05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esentacii.ru/documents_2/fff92dbfeda86a874a3a372d9837606e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resentacii.ru/documents_2/fff92dbfeda86a874a3a372d9837606e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89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esentacii.ru/documents_2/fff92dbfeda86a874a3a372d9837606e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resentacii.ru/documents_2/fff92dbfeda86a874a3a372d9837606e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4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resentacii.ru/documents_2/fff92dbfeda86a874a3a372d9837606e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esentacii.ru/documents_2/fff92dbfeda86a874a3a372d9837606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0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resentacii.ru/documents_2/fff92dbfeda86a874a3a372d9837606e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50</TotalTime>
  <Words>72</Words>
  <Application>Microsoft Office PowerPoint</Application>
  <PresentationFormat>Произвольный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Параллакс</vt:lpstr>
      <vt:lpstr>МИНИСТЕРСТВО ЗДРАВООХРАНЕНИЯ РЕСПУБЛИКИ ДАГЕСТАН  Государственное бюджетное профессиональное образовательное учреждение Республики Дагестан «Дагестанский базовый медицинский колледж им.Р.П.Аскерханова»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SSD_256g</dc:creator>
  <cp:lastModifiedBy>pc</cp:lastModifiedBy>
  <cp:revision>10</cp:revision>
  <dcterms:created xsi:type="dcterms:W3CDTF">2020-09-04T11:11:09Z</dcterms:created>
  <dcterms:modified xsi:type="dcterms:W3CDTF">2022-05-08T21:31:13Z</dcterms:modified>
</cp:coreProperties>
</file>